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9" r:id="rId2"/>
    <p:sldId id="291" r:id="rId3"/>
    <p:sldId id="288" r:id="rId4"/>
    <p:sldId id="272" r:id="rId5"/>
    <p:sldId id="319" r:id="rId6"/>
    <p:sldId id="297" r:id="rId7"/>
    <p:sldId id="301" r:id="rId8"/>
    <p:sldId id="318" r:id="rId9"/>
    <p:sldId id="300" r:id="rId10"/>
    <p:sldId id="302" r:id="rId11"/>
    <p:sldId id="320" r:id="rId12"/>
    <p:sldId id="276" r:id="rId13"/>
    <p:sldId id="279" r:id="rId14"/>
    <p:sldId id="321" r:id="rId15"/>
    <p:sldId id="285" r:id="rId16"/>
    <p:sldId id="316" r:id="rId17"/>
    <p:sldId id="317" r:id="rId18"/>
    <p:sldId id="278" r:id="rId19"/>
  </p:sldIdLst>
  <p:sldSz cx="12192000" cy="6858000"/>
  <p:notesSz cx="6858000" cy="9144000"/>
  <p:defaultTextStyle>
    <a:defPPr>
      <a:defRPr lang="sv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555"/>
    <a:srgbClr val="BABABA"/>
    <a:srgbClr val="0A1A25"/>
    <a:srgbClr val="F3F6F7"/>
    <a:srgbClr val="1C2B3A"/>
    <a:srgbClr val="1A2632"/>
    <a:srgbClr val="DCF8E4"/>
    <a:srgbClr val="DBEAFA"/>
    <a:srgbClr val="F47F36"/>
    <a:srgbClr val="FEC6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034E78-7F5D-4C2E-B375-FC64B27BC917}" styleName="Mörkt forma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Mörkt format 1 - Dekorfärg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Mörkt forma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C083E6E3-FA7D-4D7B-A595-EF9225AFEA82}" styleName="Ljust format 1 - Dekorfärg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–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–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–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–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–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034"/>
    <p:restoredTop sz="86200"/>
  </p:normalViewPr>
  <p:slideViewPr>
    <p:cSldViewPr snapToGrid="0">
      <p:cViewPr varScale="1">
        <p:scale>
          <a:sx n="64" d="100"/>
          <a:sy n="64" d="100"/>
        </p:scale>
        <p:origin x="136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386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337981-291A-0814-6037-FD3043490A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B4B9B6-FF51-EB9A-45AE-51273F3998F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16B78-74A6-A145-B6E2-B3EFC6D8188A}" type="datetimeFigureOut">
              <a:rPr lang="en-DK" smtClean="0"/>
              <a:t>09/25/2024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58936D-633E-A8B6-3481-59FA4CED32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453F23-3298-F07D-FBFB-80B7229971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BB980-7952-1B43-949E-3F65397D6F4A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4286505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DK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BCCA5-60E6-7A43-9C03-B4624870F4CC}" type="datetimeFigureOut">
              <a:rPr lang="sv-DK" smtClean="0"/>
              <a:t>09/25/2024</a:t>
            </a:fld>
            <a:endParaRPr lang="sv-DK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DK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DK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DK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1E30D-741D-1043-86DA-327881ECD261}" type="slidenum">
              <a:rPr lang="sv-DK" smtClean="0"/>
              <a:t>‹nr.›</a:t>
            </a:fld>
            <a:endParaRPr lang="sv-DK"/>
          </a:p>
        </p:txBody>
      </p:sp>
    </p:spTree>
    <p:extLst>
      <p:ext uri="{BB962C8B-B14F-4D97-AF65-F5344CB8AC3E}">
        <p14:creationId xmlns:p14="http://schemas.microsoft.com/office/powerpoint/2010/main" val="1773443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5692F-F1DE-611C-0B9C-0AAC1F258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95EB1A-7C60-57AE-5113-BD692454F7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FA2DA9-659F-80D1-555E-27B432E4D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D3D37-AE4F-AA37-A4BE-B8DA7E1CA6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1E30D-741D-1043-86DA-327881ECD261}" type="slidenum">
              <a:rPr lang="sv-DK" smtClean="0"/>
              <a:t>3</a:t>
            </a:fld>
            <a:endParaRPr lang="sv-DK"/>
          </a:p>
        </p:txBody>
      </p:sp>
    </p:spTree>
    <p:extLst>
      <p:ext uri="{BB962C8B-B14F-4D97-AF65-F5344CB8AC3E}">
        <p14:creationId xmlns:p14="http://schemas.microsoft.com/office/powerpoint/2010/main" val="203635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1E30D-741D-1043-86DA-327881ECD261}" type="slidenum">
              <a:rPr lang="sv-DK" smtClean="0"/>
              <a:t>12</a:t>
            </a:fld>
            <a:endParaRPr lang="sv-DK"/>
          </a:p>
        </p:txBody>
      </p:sp>
    </p:spTree>
    <p:extLst>
      <p:ext uri="{BB962C8B-B14F-4D97-AF65-F5344CB8AC3E}">
        <p14:creationId xmlns:p14="http://schemas.microsoft.com/office/powerpoint/2010/main" val="4094005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1E30D-741D-1043-86DA-327881ECD261}" type="slidenum">
              <a:rPr lang="sv-DK" smtClean="0"/>
              <a:t>15</a:t>
            </a:fld>
            <a:endParaRPr lang="sv-DK"/>
          </a:p>
        </p:txBody>
      </p:sp>
    </p:spTree>
    <p:extLst>
      <p:ext uri="{BB962C8B-B14F-4D97-AF65-F5344CB8AC3E}">
        <p14:creationId xmlns:p14="http://schemas.microsoft.com/office/powerpoint/2010/main" val="2810078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02C4A1-01A1-9FB2-FCE3-B4B75E36C5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7635376" y="-5511985"/>
            <a:ext cx="14570139" cy="14570139"/>
          </a:xfrm>
          <a:prstGeom prst="rect">
            <a:avLst/>
          </a:prstGeom>
        </p:spPr>
      </p:pic>
      <p:sp>
        <p:nvSpPr>
          <p:cNvPr id="8" name="Rubrik 7">
            <a:extLst>
              <a:ext uri="{FF2B5EF4-FFF2-40B4-BE49-F238E27FC236}">
                <a16:creationId xmlns:a16="http://schemas.microsoft.com/office/drawing/2014/main" id="{40D8FA30-2FDC-856E-A5FD-8B1A52230D1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437069" y="1748300"/>
            <a:ext cx="3933950" cy="222401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4000" b="1" i="0">
                <a:solidFill>
                  <a:schemeClr val="tx1"/>
                </a:solidFill>
                <a:latin typeface="Figtree SemiBold" pitchFamily="2" charset="0"/>
              </a:defRPr>
            </a:lvl1pPr>
          </a:lstStyle>
          <a:p>
            <a:r>
              <a:rPr lang="sv-SE" dirty="0"/>
              <a:t>Skriv </a:t>
            </a:r>
            <a:r>
              <a:rPr lang="sv-SE" dirty="0" err="1"/>
              <a:t>overskrift</a:t>
            </a:r>
            <a:r>
              <a:rPr lang="sv-SE" dirty="0"/>
              <a:t> </a:t>
            </a:r>
            <a:r>
              <a:rPr lang="sv-SE" dirty="0" err="1"/>
              <a:t>her</a:t>
            </a:r>
            <a:endParaRPr lang="sv-DK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CDFA18F-A7A5-FE11-DD17-EC0B447C3006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443600" y="1465377"/>
            <a:ext cx="3933950" cy="10695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chemeClr val="bg2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TAGLINE</a:t>
            </a:r>
            <a:endParaRPr lang="en-DK" dirty="0"/>
          </a:p>
        </p:txBody>
      </p:sp>
      <p:sp>
        <p:nvSpPr>
          <p:cNvPr id="4" name="Platshållare för text 6">
            <a:extLst>
              <a:ext uri="{FF2B5EF4-FFF2-40B4-BE49-F238E27FC236}">
                <a16:creationId xmlns:a16="http://schemas.microsoft.com/office/drawing/2014/main" id="{B37616AF-B1CA-0D41-7893-DB02ECF75F2C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10491" y="4637706"/>
            <a:ext cx="3933950" cy="30890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5" name="Platshållare för text 6">
            <a:extLst>
              <a:ext uri="{FF2B5EF4-FFF2-40B4-BE49-F238E27FC236}">
                <a16:creationId xmlns:a16="http://schemas.microsoft.com/office/drawing/2014/main" id="{B8571402-BABE-9505-5977-F5FE04F4BAD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310491" y="4946614"/>
            <a:ext cx="3933950" cy="87041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rgbClr val="BABABA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7C71BD-5BA6-CC82-2060-060C2BE85C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</a:blip>
          <a:srcRect/>
          <a:stretch/>
        </p:blipFill>
        <p:spPr>
          <a:xfrm>
            <a:off x="6108811" y="1404201"/>
            <a:ext cx="4220966" cy="4058621"/>
          </a:xfrm>
          <a:prstGeom prst="rect">
            <a:avLst/>
          </a:prstGeom>
        </p:spPr>
      </p:pic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DE648701-70E7-49A0-A026-96FD0557A3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02451" y="1465660"/>
            <a:ext cx="2157865" cy="3236583"/>
          </a:xfrm>
          <a:custGeom>
            <a:avLst/>
            <a:gdLst>
              <a:gd name="connsiteX0" fmla="*/ 0 w 2350477"/>
              <a:gd name="connsiteY0" fmla="*/ 391754 h 3539637"/>
              <a:gd name="connsiteX1" fmla="*/ 391754 w 2350477"/>
              <a:gd name="connsiteY1" fmla="*/ 0 h 3539637"/>
              <a:gd name="connsiteX2" fmla="*/ 1958723 w 2350477"/>
              <a:gd name="connsiteY2" fmla="*/ 0 h 3539637"/>
              <a:gd name="connsiteX3" fmla="*/ 2350477 w 2350477"/>
              <a:gd name="connsiteY3" fmla="*/ 391754 h 3539637"/>
              <a:gd name="connsiteX4" fmla="*/ 2350477 w 2350477"/>
              <a:gd name="connsiteY4" fmla="*/ 3147883 h 3539637"/>
              <a:gd name="connsiteX5" fmla="*/ 1958723 w 2350477"/>
              <a:gd name="connsiteY5" fmla="*/ 3539637 h 3539637"/>
              <a:gd name="connsiteX6" fmla="*/ 391754 w 2350477"/>
              <a:gd name="connsiteY6" fmla="*/ 3539637 h 3539637"/>
              <a:gd name="connsiteX7" fmla="*/ 0 w 2350477"/>
              <a:gd name="connsiteY7" fmla="*/ 3147883 h 3539637"/>
              <a:gd name="connsiteX8" fmla="*/ 0 w 2350477"/>
              <a:gd name="connsiteY8" fmla="*/ 391754 h 3539637"/>
              <a:gd name="connsiteX0" fmla="*/ 0 w 2350477"/>
              <a:gd name="connsiteY0" fmla="*/ 391754 h 3539637"/>
              <a:gd name="connsiteX1" fmla="*/ 391754 w 2350477"/>
              <a:gd name="connsiteY1" fmla="*/ 0 h 3539637"/>
              <a:gd name="connsiteX2" fmla="*/ 1958723 w 2350477"/>
              <a:gd name="connsiteY2" fmla="*/ 0 h 3539637"/>
              <a:gd name="connsiteX3" fmla="*/ 2350477 w 2350477"/>
              <a:gd name="connsiteY3" fmla="*/ 391754 h 3539637"/>
              <a:gd name="connsiteX4" fmla="*/ 2350477 w 2350477"/>
              <a:gd name="connsiteY4" fmla="*/ 3147883 h 3539637"/>
              <a:gd name="connsiteX5" fmla="*/ 1958723 w 2350477"/>
              <a:gd name="connsiteY5" fmla="*/ 3539637 h 3539637"/>
              <a:gd name="connsiteX6" fmla="*/ 391754 w 2350477"/>
              <a:gd name="connsiteY6" fmla="*/ 3539637 h 3539637"/>
              <a:gd name="connsiteX7" fmla="*/ 0 w 2350477"/>
              <a:gd name="connsiteY7" fmla="*/ 3147883 h 3539637"/>
              <a:gd name="connsiteX8" fmla="*/ 0 w 2350477"/>
              <a:gd name="connsiteY8" fmla="*/ 391754 h 3539637"/>
              <a:gd name="connsiteX0" fmla="*/ 0 w 2350477"/>
              <a:gd name="connsiteY0" fmla="*/ 391754 h 3539637"/>
              <a:gd name="connsiteX1" fmla="*/ 391754 w 2350477"/>
              <a:gd name="connsiteY1" fmla="*/ 0 h 3539637"/>
              <a:gd name="connsiteX2" fmla="*/ 1958723 w 2350477"/>
              <a:gd name="connsiteY2" fmla="*/ 0 h 3539637"/>
              <a:gd name="connsiteX3" fmla="*/ 2350477 w 2350477"/>
              <a:gd name="connsiteY3" fmla="*/ 391754 h 3539637"/>
              <a:gd name="connsiteX4" fmla="*/ 2350477 w 2350477"/>
              <a:gd name="connsiteY4" fmla="*/ 3147883 h 3539637"/>
              <a:gd name="connsiteX5" fmla="*/ 1958723 w 2350477"/>
              <a:gd name="connsiteY5" fmla="*/ 3539637 h 3539637"/>
              <a:gd name="connsiteX6" fmla="*/ 391754 w 2350477"/>
              <a:gd name="connsiteY6" fmla="*/ 3539637 h 3539637"/>
              <a:gd name="connsiteX7" fmla="*/ 0 w 2350477"/>
              <a:gd name="connsiteY7" fmla="*/ 3147883 h 3539637"/>
              <a:gd name="connsiteX8" fmla="*/ 0 w 2350477"/>
              <a:gd name="connsiteY8" fmla="*/ 391754 h 3539637"/>
              <a:gd name="connsiteX0" fmla="*/ 0 w 2350477"/>
              <a:gd name="connsiteY0" fmla="*/ 391754 h 3539637"/>
              <a:gd name="connsiteX1" fmla="*/ 391754 w 2350477"/>
              <a:gd name="connsiteY1" fmla="*/ 14232 h 3539637"/>
              <a:gd name="connsiteX2" fmla="*/ 1958723 w 2350477"/>
              <a:gd name="connsiteY2" fmla="*/ 0 h 3539637"/>
              <a:gd name="connsiteX3" fmla="*/ 2350477 w 2350477"/>
              <a:gd name="connsiteY3" fmla="*/ 391754 h 3539637"/>
              <a:gd name="connsiteX4" fmla="*/ 2350477 w 2350477"/>
              <a:gd name="connsiteY4" fmla="*/ 3147883 h 3539637"/>
              <a:gd name="connsiteX5" fmla="*/ 1958723 w 2350477"/>
              <a:gd name="connsiteY5" fmla="*/ 3539637 h 3539637"/>
              <a:gd name="connsiteX6" fmla="*/ 391754 w 2350477"/>
              <a:gd name="connsiteY6" fmla="*/ 3539637 h 3539637"/>
              <a:gd name="connsiteX7" fmla="*/ 0 w 2350477"/>
              <a:gd name="connsiteY7" fmla="*/ 3147883 h 3539637"/>
              <a:gd name="connsiteX8" fmla="*/ 0 w 2350477"/>
              <a:gd name="connsiteY8" fmla="*/ 391754 h 3539637"/>
              <a:gd name="connsiteX0" fmla="*/ 0 w 2350477"/>
              <a:gd name="connsiteY0" fmla="*/ 377522 h 3525405"/>
              <a:gd name="connsiteX1" fmla="*/ 391754 w 2350477"/>
              <a:gd name="connsiteY1" fmla="*/ 0 h 3525405"/>
              <a:gd name="connsiteX2" fmla="*/ 1958723 w 2350477"/>
              <a:gd name="connsiteY2" fmla="*/ 0 h 3525405"/>
              <a:gd name="connsiteX3" fmla="*/ 2350477 w 2350477"/>
              <a:gd name="connsiteY3" fmla="*/ 377522 h 3525405"/>
              <a:gd name="connsiteX4" fmla="*/ 2350477 w 2350477"/>
              <a:gd name="connsiteY4" fmla="*/ 3133651 h 3525405"/>
              <a:gd name="connsiteX5" fmla="*/ 1958723 w 2350477"/>
              <a:gd name="connsiteY5" fmla="*/ 3525405 h 3525405"/>
              <a:gd name="connsiteX6" fmla="*/ 391754 w 2350477"/>
              <a:gd name="connsiteY6" fmla="*/ 3525405 h 3525405"/>
              <a:gd name="connsiteX7" fmla="*/ 0 w 2350477"/>
              <a:gd name="connsiteY7" fmla="*/ 3133651 h 3525405"/>
              <a:gd name="connsiteX8" fmla="*/ 0 w 2350477"/>
              <a:gd name="connsiteY8" fmla="*/ 377522 h 3525405"/>
              <a:gd name="connsiteX0" fmla="*/ 0 w 2350477"/>
              <a:gd name="connsiteY0" fmla="*/ 377522 h 3525405"/>
              <a:gd name="connsiteX1" fmla="*/ 391754 w 2350477"/>
              <a:gd name="connsiteY1" fmla="*/ 0 h 3525405"/>
              <a:gd name="connsiteX2" fmla="*/ 1958723 w 2350477"/>
              <a:gd name="connsiteY2" fmla="*/ 0 h 3525405"/>
              <a:gd name="connsiteX3" fmla="*/ 2350477 w 2350477"/>
              <a:gd name="connsiteY3" fmla="*/ 377522 h 3525405"/>
              <a:gd name="connsiteX4" fmla="*/ 2350477 w 2350477"/>
              <a:gd name="connsiteY4" fmla="*/ 3133651 h 3525405"/>
              <a:gd name="connsiteX5" fmla="*/ 1958723 w 2350477"/>
              <a:gd name="connsiteY5" fmla="*/ 3525405 h 3525405"/>
              <a:gd name="connsiteX6" fmla="*/ 391754 w 2350477"/>
              <a:gd name="connsiteY6" fmla="*/ 3525405 h 3525405"/>
              <a:gd name="connsiteX7" fmla="*/ 0 w 2350477"/>
              <a:gd name="connsiteY7" fmla="*/ 3133651 h 3525405"/>
              <a:gd name="connsiteX8" fmla="*/ 0 w 2350477"/>
              <a:gd name="connsiteY8" fmla="*/ 377522 h 3525405"/>
              <a:gd name="connsiteX0" fmla="*/ 0 w 2350477"/>
              <a:gd name="connsiteY0" fmla="*/ 377522 h 3525405"/>
              <a:gd name="connsiteX1" fmla="*/ 391754 w 2350477"/>
              <a:gd name="connsiteY1" fmla="*/ 0 h 3525405"/>
              <a:gd name="connsiteX2" fmla="*/ 1958723 w 2350477"/>
              <a:gd name="connsiteY2" fmla="*/ 0 h 3525405"/>
              <a:gd name="connsiteX3" fmla="*/ 2350477 w 2350477"/>
              <a:gd name="connsiteY3" fmla="*/ 377522 h 3525405"/>
              <a:gd name="connsiteX4" fmla="*/ 2350477 w 2350477"/>
              <a:gd name="connsiteY4" fmla="*/ 3133651 h 3525405"/>
              <a:gd name="connsiteX5" fmla="*/ 1958723 w 2350477"/>
              <a:gd name="connsiteY5" fmla="*/ 3525405 h 3525405"/>
              <a:gd name="connsiteX6" fmla="*/ 391754 w 2350477"/>
              <a:gd name="connsiteY6" fmla="*/ 3525405 h 3525405"/>
              <a:gd name="connsiteX7" fmla="*/ 0 w 2350477"/>
              <a:gd name="connsiteY7" fmla="*/ 3133651 h 3525405"/>
              <a:gd name="connsiteX8" fmla="*/ 0 w 2350477"/>
              <a:gd name="connsiteY8" fmla="*/ 377522 h 3525405"/>
              <a:gd name="connsiteX0" fmla="*/ 0 w 2350477"/>
              <a:gd name="connsiteY0" fmla="*/ 377522 h 3525405"/>
              <a:gd name="connsiteX1" fmla="*/ 391754 w 2350477"/>
              <a:gd name="connsiteY1" fmla="*/ 0 h 3525405"/>
              <a:gd name="connsiteX2" fmla="*/ 1958723 w 2350477"/>
              <a:gd name="connsiteY2" fmla="*/ 0 h 3525405"/>
              <a:gd name="connsiteX3" fmla="*/ 2350477 w 2350477"/>
              <a:gd name="connsiteY3" fmla="*/ 377522 h 3525405"/>
              <a:gd name="connsiteX4" fmla="*/ 2350477 w 2350477"/>
              <a:gd name="connsiteY4" fmla="*/ 3133651 h 3525405"/>
              <a:gd name="connsiteX5" fmla="*/ 1958723 w 2350477"/>
              <a:gd name="connsiteY5" fmla="*/ 3525405 h 3525405"/>
              <a:gd name="connsiteX6" fmla="*/ 391754 w 2350477"/>
              <a:gd name="connsiteY6" fmla="*/ 3525405 h 3525405"/>
              <a:gd name="connsiteX7" fmla="*/ 0 w 2350477"/>
              <a:gd name="connsiteY7" fmla="*/ 3133651 h 3525405"/>
              <a:gd name="connsiteX8" fmla="*/ 0 w 2350477"/>
              <a:gd name="connsiteY8" fmla="*/ 377522 h 3525405"/>
              <a:gd name="connsiteX0" fmla="*/ 0 w 2350477"/>
              <a:gd name="connsiteY0" fmla="*/ 377522 h 3525457"/>
              <a:gd name="connsiteX1" fmla="*/ 391754 w 2350477"/>
              <a:gd name="connsiteY1" fmla="*/ 0 h 3525457"/>
              <a:gd name="connsiteX2" fmla="*/ 1958723 w 2350477"/>
              <a:gd name="connsiteY2" fmla="*/ 0 h 3525457"/>
              <a:gd name="connsiteX3" fmla="*/ 2350477 w 2350477"/>
              <a:gd name="connsiteY3" fmla="*/ 377522 h 3525457"/>
              <a:gd name="connsiteX4" fmla="*/ 2350477 w 2350477"/>
              <a:gd name="connsiteY4" fmla="*/ 3133651 h 3525457"/>
              <a:gd name="connsiteX5" fmla="*/ 1958723 w 2350477"/>
              <a:gd name="connsiteY5" fmla="*/ 3525405 h 3525457"/>
              <a:gd name="connsiteX6" fmla="*/ 391754 w 2350477"/>
              <a:gd name="connsiteY6" fmla="*/ 3525405 h 3525457"/>
              <a:gd name="connsiteX7" fmla="*/ 0 w 2350477"/>
              <a:gd name="connsiteY7" fmla="*/ 3133651 h 3525457"/>
              <a:gd name="connsiteX8" fmla="*/ 0 w 2350477"/>
              <a:gd name="connsiteY8" fmla="*/ 377522 h 3525457"/>
              <a:gd name="connsiteX0" fmla="*/ 0 w 2350477"/>
              <a:gd name="connsiteY0" fmla="*/ 377522 h 3525482"/>
              <a:gd name="connsiteX1" fmla="*/ 391754 w 2350477"/>
              <a:gd name="connsiteY1" fmla="*/ 0 h 3525482"/>
              <a:gd name="connsiteX2" fmla="*/ 1958723 w 2350477"/>
              <a:gd name="connsiteY2" fmla="*/ 0 h 3525482"/>
              <a:gd name="connsiteX3" fmla="*/ 2350477 w 2350477"/>
              <a:gd name="connsiteY3" fmla="*/ 377522 h 3525482"/>
              <a:gd name="connsiteX4" fmla="*/ 2350477 w 2350477"/>
              <a:gd name="connsiteY4" fmla="*/ 3133651 h 3525482"/>
              <a:gd name="connsiteX5" fmla="*/ 1958723 w 2350477"/>
              <a:gd name="connsiteY5" fmla="*/ 3525405 h 3525482"/>
              <a:gd name="connsiteX6" fmla="*/ 391754 w 2350477"/>
              <a:gd name="connsiteY6" fmla="*/ 3525405 h 3525482"/>
              <a:gd name="connsiteX7" fmla="*/ 0 w 2350477"/>
              <a:gd name="connsiteY7" fmla="*/ 3133651 h 3525482"/>
              <a:gd name="connsiteX8" fmla="*/ 0 w 2350477"/>
              <a:gd name="connsiteY8" fmla="*/ 377522 h 3525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477" h="3525482">
                <a:moveTo>
                  <a:pt x="0" y="377522"/>
                </a:moveTo>
                <a:cubicBezTo>
                  <a:pt x="3558" y="150488"/>
                  <a:pt x="90003" y="0"/>
                  <a:pt x="391754" y="0"/>
                </a:cubicBezTo>
                <a:lnTo>
                  <a:pt x="1958723" y="0"/>
                </a:lnTo>
                <a:cubicBezTo>
                  <a:pt x="2288938" y="0"/>
                  <a:pt x="2350477" y="161162"/>
                  <a:pt x="2350477" y="377522"/>
                </a:cubicBezTo>
                <a:lnTo>
                  <a:pt x="2350477" y="3133651"/>
                </a:lnTo>
                <a:cubicBezTo>
                  <a:pt x="2346919" y="3410497"/>
                  <a:pt x="2285380" y="3528963"/>
                  <a:pt x="1958723" y="3525405"/>
                </a:cubicBezTo>
                <a:lnTo>
                  <a:pt x="391754" y="3525405"/>
                </a:lnTo>
                <a:cubicBezTo>
                  <a:pt x="132698" y="3521847"/>
                  <a:pt x="0" y="3389149"/>
                  <a:pt x="0" y="3133651"/>
                </a:cubicBezTo>
                <a:lnTo>
                  <a:pt x="0" y="377522"/>
                </a:lnTo>
                <a:close/>
              </a:path>
            </a:pathLst>
          </a:custGeom>
          <a:effectLst>
            <a:softEdge rad="0"/>
          </a:effectLst>
        </p:spPr>
        <p:txBody>
          <a:bodyPr/>
          <a:lstStyle/>
          <a:p>
            <a:endParaRPr lang="en-DK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85A6BD24-AD97-658C-A6F6-7E0AD87D8B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19685" y="2066160"/>
            <a:ext cx="2157865" cy="3236583"/>
          </a:xfrm>
          <a:custGeom>
            <a:avLst/>
            <a:gdLst>
              <a:gd name="connsiteX0" fmla="*/ 0 w 2350477"/>
              <a:gd name="connsiteY0" fmla="*/ 391754 h 3539637"/>
              <a:gd name="connsiteX1" fmla="*/ 391754 w 2350477"/>
              <a:gd name="connsiteY1" fmla="*/ 0 h 3539637"/>
              <a:gd name="connsiteX2" fmla="*/ 1958723 w 2350477"/>
              <a:gd name="connsiteY2" fmla="*/ 0 h 3539637"/>
              <a:gd name="connsiteX3" fmla="*/ 2350477 w 2350477"/>
              <a:gd name="connsiteY3" fmla="*/ 391754 h 3539637"/>
              <a:gd name="connsiteX4" fmla="*/ 2350477 w 2350477"/>
              <a:gd name="connsiteY4" fmla="*/ 3147883 h 3539637"/>
              <a:gd name="connsiteX5" fmla="*/ 1958723 w 2350477"/>
              <a:gd name="connsiteY5" fmla="*/ 3539637 h 3539637"/>
              <a:gd name="connsiteX6" fmla="*/ 391754 w 2350477"/>
              <a:gd name="connsiteY6" fmla="*/ 3539637 h 3539637"/>
              <a:gd name="connsiteX7" fmla="*/ 0 w 2350477"/>
              <a:gd name="connsiteY7" fmla="*/ 3147883 h 3539637"/>
              <a:gd name="connsiteX8" fmla="*/ 0 w 2350477"/>
              <a:gd name="connsiteY8" fmla="*/ 391754 h 3539637"/>
              <a:gd name="connsiteX0" fmla="*/ 0 w 2350477"/>
              <a:gd name="connsiteY0" fmla="*/ 391754 h 3539637"/>
              <a:gd name="connsiteX1" fmla="*/ 391754 w 2350477"/>
              <a:gd name="connsiteY1" fmla="*/ 0 h 3539637"/>
              <a:gd name="connsiteX2" fmla="*/ 1958723 w 2350477"/>
              <a:gd name="connsiteY2" fmla="*/ 0 h 3539637"/>
              <a:gd name="connsiteX3" fmla="*/ 2350477 w 2350477"/>
              <a:gd name="connsiteY3" fmla="*/ 391754 h 3539637"/>
              <a:gd name="connsiteX4" fmla="*/ 2350477 w 2350477"/>
              <a:gd name="connsiteY4" fmla="*/ 3147883 h 3539637"/>
              <a:gd name="connsiteX5" fmla="*/ 1958723 w 2350477"/>
              <a:gd name="connsiteY5" fmla="*/ 3539637 h 3539637"/>
              <a:gd name="connsiteX6" fmla="*/ 391754 w 2350477"/>
              <a:gd name="connsiteY6" fmla="*/ 3539637 h 3539637"/>
              <a:gd name="connsiteX7" fmla="*/ 0 w 2350477"/>
              <a:gd name="connsiteY7" fmla="*/ 3147883 h 3539637"/>
              <a:gd name="connsiteX8" fmla="*/ 0 w 2350477"/>
              <a:gd name="connsiteY8" fmla="*/ 391754 h 3539637"/>
              <a:gd name="connsiteX0" fmla="*/ 0 w 2350477"/>
              <a:gd name="connsiteY0" fmla="*/ 391754 h 3539637"/>
              <a:gd name="connsiteX1" fmla="*/ 391754 w 2350477"/>
              <a:gd name="connsiteY1" fmla="*/ 0 h 3539637"/>
              <a:gd name="connsiteX2" fmla="*/ 1958723 w 2350477"/>
              <a:gd name="connsiteY2" fmla="*/ 0 h 3539637"/>
              <a:gd name="connsiteX3" fmla="*/ 2350477 w 2350477"/>
              <a:gd name="connsiteY3" fmla="*/ 391754 h 3539637"/>
              <a:gd name="connsiteX4" fmla="*/ 2350477 w 2350477"/>
              <a:gd name="connsiteY4" fmla="*/ 3147883 h 3539637"/>
              <a:gd name="connsiteX5" fmla="*/ 1958723 w 2350477"/>
              <a:gd name="connsiteY5" fmla="*/ 3539637 h 3539637"/>
              <a:gd name="connsiteX6" fmla="*/ 391754 w 2350477"/>
              <a:gd name="connsiteY6" fmla="*/ 3539637 h 3539637"/>
              <a:gd name="connsiteX7" fmla="*/ 0 w 2350477"/>
              <a:gd name="connsiteY7" fmla="*/ 3147883 h 3539637"/>
              <a:gd name="connsiteX8" fmla="*/ 0 w 2350477"/>
              <a:gd name="connsiteY8" fmla="*/ 391754 h 3539637"/>
              <a:gd name="connsiteX0" fmla="*/ 0 w 2350477"/>
              <a:gd name="connsiteY0" fmla="*/ 391754 h 3539637"/>
              <a:gd name="connsiteX1" fmla="*/ 391754 w 2350477"/>
              <a:gd name="connsiteY1" fmla="*/ 14232 h 3539637"/>
              <a:gd name="connsiteX2" fmla="*/ 1958723 w 2350477"/>
              <a:gd name="connsiteY2" fmla="*/ 0 h 3539637"/>
              <a:gd name="connsiteX3" fmla="*/ 2350477 w 2350477"/>
              <a:gd name="connsiteY3" fmla="*/ 391754 h 3539637"/>
              <a:gd name="connsiteX4" fmla="*/ 2350477 w 2350477"/>
              <a:gd name="connsiteY4" fmla="*/ 3147883 h 3539637"/>
              <a:gd name="connsiteX5" fmla="*/ 1958723 w 2350477"/>
              <a:gd name="connsiteY5" fmla="*/ 3539637 h 3539637"/>
              <a:gd name="connsiteX6" fmla="*/ 391754 w 2350477"/>
              <a:gd name="connsiteY6" fmla="*/ 3539637 h 3539637"/>
              <a:gd name="connsiteX7" fmla="*/ 0 w 2350477"/>
              <a:gd name="connsiteY7" fmla="*/ 3147883 h 3539637"/>
              <a:gd name="connsiteX8" fmla="*/ 0 w 2350477"/>
              <a:gd name="connsiteY8" fmla="*/ 391754 h 3539637"/>
              <a:gd name="connsiteX0" fmla="*/ 0 w 2350477"/>
              <a:gd name="connsiteY0" fmla="*/ 377522 h 3525405"/>
              <a:gd name="connsiteX1" fmla="*/ 391754 w 2350477"/>
              <a:gd name="connsiteY1" fmla="*/ 0 h 3525405"/>
              <a:gd name="connsiteX2" fmla="*/ 1958723 w 2350477"/>
              <a:gd name="connsiteY2" fmla="*/ 0 h 3525405"/>
              <a:gd name="connsiteX3" fmla="*/ 2350477 w 2350477"/>
              <a:gd name="connsiteY3" fmla="*/ 377522 h 3525405"/>
              <a:gd name="connsiteX4" fmla="*/ 2350477 w 2350477"/>
              <a:gd name="connsiteY4" fmla="*/ 3133651 h 3525405"/>
              <a:gd name="connsiteX5" fmla="*/ 1958723 w 2350477"/>
              <a:gd name="connsiteY5" fmla="*/ 3525405 h 3525405"/>
              <a:gd name="connsiteX6" fmla="*/ 391754 w 2350477"/>
              <a:gd name="connsiteY6" fmla="*/ 3525405 h 3525405"/>
              <a:gd name="connsiteX7" fmla="*/ 0 w 2350477"/>
              <a:gd name="connsiteY7" fmla="*/ 3133651 h 3525405"/>
              <a:gd name="connsiteX8" fmla="*/ 0 w 2350477"/>
              <a:gd name="connsiteY8" fmla="*/ 377522 h 3525405"/>
              <a:gd name="connsiteX0" fmla="*/ 0 w 2350477"/>
              <a:gd name="connsiteY0" fmla="*/ 377522 h 3525405"/>
              <a:gd name="connsiteX1" fmla="*/ 391754 w 2350477"/>
              <a:gd name="connsiteY1" fmla="*/ 0 h 3525405"/>
              <a:gd name="connsiteX2" fmla="*/ 1958723 w 2350477"/>
              <a:gd name="connsiteY2" fmla="*/ 0 h 3525405"/>
              <a:gd name="connsiteX3" fmla="*/ 2350477 w 2350477"/>
              <a:gd name="connsiteY3" fmla="*/ 377522 h 3525405"/>
              <a:gd name="connsiteX4" fmla="*/ 2350477 w 2350477"/>
              <a:gd name="connsiteY4" fmla="*/ 3133651 h 3525405"/>
              <a:gd name="connsiteX5" fmla="*/ 1958723 w 2350477"/>
              <a:gd name="connsiteY5" fmla="*/ 3525405 h 3525405"/>
              <a:gd name="connsiteX6" fmla="*/ 391754 w 2350477"/>
              <a:gd name="connsiteY6" fmla="*/ 3525405 h 3525405"/>
              <a:gd name="connsiteX7" fmla="*/ 0 w 2350477"/>
              <a:gd name="connsiteY7" fmla="*/ 3133651 h 3525405"/>
              <a:gd name="connsiteX8" fmla="*/ 0 w 2350477"/>
              <a:gd name="connsiteY8" fmla="*/ 377522 h 3525405"/>
              <a:gd name="connsiteX0" fmla="*/ 0 w 2350477"/>
              <a:gd name="connsiteY0" fmla="*/ 377522 h 3525405"/>
              <a:gd name="connsiteX1" fmla="*/ 391754 w 2350477"/>
              <a:gd name="connsiteY1" fmla="*/ 0 h 3525405"/>
              <a:gd name="connsiteX2" fmla="*/ 1958723 w 2350477"/>
              <a:gd name="connsiteY2" fmla="*/ 0 h 3525405"/>
              <a:gd name="connsiteX3" fmla="*/ 2350477 w 2350477"/>
              <a:gd name="connsiteY3" fmla="*/ 377522 h 3525405"/>
              <a:gd name="connsiteX4" fmla="*/ 2350477 w 2350477"/>
              <a:gd name="connsiteY4" fmla="*/ 3133651 h 3525405"/>
              <a:gd name="connsiteX5" fmla="*/ 1958723 w 2350477"/>
              <a:gd name="connsiteY5" fmla="*/ 3525405 h 3525405"/>
              <a:gd name="connsiteX6" fmla="*/ 391754 w 2350477"/>
              <a:gd name="connsiteY6" fmla="*/ 3525405 h 3525405"/>
              <a:gd name="connsiteX7" fmla="*/ 0 w 2350477"/>
              <a:gd name="connsiteY7" fmla="*/ 3133651 h 3525405"/>
              <a:gd name="connsiteX8" fmla="*/ 0 w 2350477"/>
              <a:gd name="connsiteY8" fmla="*/ 377522 h 3525405"/>
              <a:gd name="connsiteX0" fmla="*/ 0 w 2350477"/>
              <a:gd name="connsiteY0" fmla="*/ 377522 h 3525405"/>
              <a:gd name="connsiteX1" fmla="*/ 391754 w 2350477"/>
              <a:gd name="connsiteY1" fmla="*/ 0 h 3525405"/>
              <a:gd name="connsiteX2" fmla="*/ 1958723 w 2350477"/>
              <a:gd name="connsiteY2" fmla="*/ 0 h 3525405"/>
              <a:gd name="connsiteX3" fmla="*/ 2350477 w 2350477"/>
              <a:gd name="connsiteY3" fmla="*/ 377522 h 3525405"/>
              <a:gd name="connsiteX4" fmla="*/ 2350477 w 2350477"/>
              <a:gd name="connsiteY4" fmla="*/ 3133651 h 3525405"/>
              <a:gd name="connsiteX5" fmla="*/ 1958723 w 2350477"/>
              <a:gd name="connsiteY5" fmla="*/ 3525405 h 3525405"/>
              <a:gd name="connsiteX6" fmla="*/ 391754 w 2350477"/>
              <a:gd name="connsiteY6" fmla="*/ 3525405 h 3525405"/>
              <a:gd name="connsiteX7" fmla="*/ 0 w 2350477"/>
              <a:gd name="connsiteY7" fmla="*/ 3133651 h 3525405"/>
              <a:gd name="connsiteX8" fmla="*/ 0 w 2350477"/>
              <a:gd name="connsiteY8" fmla="*/ 377522 h 3525405"/>
              <a:gd name="connsiteX0" fmla="*/ 0 w 2350477"/>
              <a:gd name="connsiteY0" fmla="*/ 377522 h 3525457"/>
              <a:gd name="connsiteX1" fmla="*/ 391754 w 2350477"/>
              <a:gd name="connsiteY1" fmla="*/ 0 h 3525457"/>
              <a:gd name="connsiteX2" fmla="*/ 1958723 w 2350477"/>
              <a:gd name="connsiteY2" fmla="*/ 0 h 3525457"/>
              <a:gd name="connsiteX3" fmla="*/ 2350477 w 2350477"/>
              <a:gd name="connsiteY3" fmla="*/ 377522 h 3525457"/>
              <a:gd name="connsiteX4" fmla="*/ 2350477 w 2350477"/>
              <a:gd name="connsiteY4" fmla="*/ 3133651 h 3525457"/>
              <a:gd name="connsiteX5" fmla="*/ 1958723 w 2350477"/>
              <a:gd name="connsiteY5" fmla="*/ 3525405 h 3525457"/>
              <a:gd name="connsiteX6" fmla="*/ 391754 w 2350477"/>
              <a:gd name="connsiteY6" fmla="*/ 3525405 h 3525457"/>
              <a:gd name="connsiteX7" fmla="*/ 0 w 2350477"/>
              <a:gd name="connsiteY7" fmla="*/ 3133651 h 3525457"/>
              <a:gd name="connsiteX8" fmla="*/ 0 w 2350477"/>
              <a:gd name="connsiteY8" fmla="*/ 377522 h 3525457"/>
              <a:gd name="connsiteX0" fmla="*/ 0 w 2350477"/>
              <a:gd name="connsiteY0" fmla="*/ 377522 h 3525482"/>
              <a:gd name="connsiteX1" fmla="*/ 391754 w 2350477"/>
              <a:gd name="connsiteY1" fmla="*/ 0 h 3525482"/>
              <a:gd name="connsiteX2" fmla="*/ 1958723 w 2350477"/>
              <a:gd name="connsiteY2" fmla="*/ 0 h 3525482"/>
              <a:gd name="connsiteX3" fmla="*/ 2350477 w 2350477"/>
              <a:gd name="connsiteY3" fmla="*/ 377522 h 3525482"/>
              <a:gd name="connsiteX4" fmla="*/ 2350477 w 2350477"/>
              <a:gd name="connsiteY4" fmla="*/ 3133651 h 3525482"/>
              <a:gd name="connsiteX5" fmla="*/ 1958723 w 2350477"/>
              <a:gd name="connsiteY5" fmla="*/ 3525405 h 3525482"/>
              <a:gd name="connsiteX6" fmla="*/ 391754 w 2350477"/>
              <a:gd name="connsiteY6" fmla="*/ 3525405 h 3525482"/>
              <a:gd name="connsiteX7" fmla="*/ 0 w 2350477"/>
              <a:gd name="connsiteY7" fmla="*/ 3133651 h 3525482"/>
              <a:gd name="connsiteX8" fmla="*/ 0 w 2350477"/>
              <a:gd name="connsiteY8" fmla="*/ 377522 h 3525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477" h="3525482">
                <a:moveTo>
                  <a:pt x="0" y="377522"/>
                </a:moveTo>
                <a:cubicBezTo>
                  <a:pt x="3558" y="150488"/>
                  <a:pt x="90003" y="0"/>
                  <a:pt x="391754" y="0"/>
                </a:cubicBezTo>
                <a:lnTo>
                  <a:pt x="1958723" y="0"/>
                </a:lnTo>
                <a:cubicBezTo>
                  <a:pt x="2288938" y="0"/>
                  <a:pt x="2350477" y="161162"/>
                  <a:pt x="2350477" y="377522"/>
                </a:cubicBezTo>
                <a:lnTo>
                  <a:pt x="2350477" y="3133651"/>
                </a:lnTo>
                <a:cubicBezTo>
                  <a:pt x="2346919" y="3410497"/>
                  <a:pt x="2285380" y="3528963"/>
                  <a:pt x="1958723" y="3525405"/>
                </a:cubicBezTo>
                <a:lnTo>
                  <a:pt x="391754" y="3525405"/>
                </a:lnTo>
                <a:cubicBezTo>
                  <a:pt x="132698" y="3521847"/>
                  <a:pt x="0" y="3389149"/>
                  <a:pt x="0" y="3133651"/>
                </a:cubicBezTo>
                <a:lnTo>
                  <a:pt x="0" y="377522"/>
                </a:lnTo>
                <a:close/>
              </a:path>
            </a:pathLst>
          </a:custGeom>
          <a:effectLst>
            <a:softEdge rad="0"/>
          </a:effectLst>
        </p:spPr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640647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0.23426 C 0.04714 -0.2618 0.32657 -0.58333 0.6181 -0.4824 C 0.90834 -0.38055 1.10092 0.10255 1.04675 0.59862 C 0.99232 1.09561 0.71198 1.41413 0.42123 1.31366 C 0.12982 1.21297 -0.06041 0.73056 -0.00742 0.23426 Z " pathEditMode="relative" rAng="16860000" ptsTypes="AAAAA">
                                      <p:cBhvr>
                                        <p:cTn id="6" dur="4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08" y="181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Bille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6">
            <a:extLst>
              <a:ext uri="{FF2B5EF4-FFF2-40B4-BE49-F238E27FC236}">
                <a16:creationId xmlns:a16="http://schemas.microsoft.com/office/drawing/2014/main" id="{C3FB286B-BC62-58FE-6B45-D3CE51C2B6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2407533"/>
            <a:ext cx="4651615" cy="58319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6" name="Platshållare för text 6">
            <a:extLst>
              <a:ext uri="{FF2B5EF4-FFF2-40B4-BE49-F238E27FC236}">
                <a16:creationId xmlns:a16="http://schemas.microsoft.com/office/drawing/2014/main" id="{C384B4AA-197A-D714-BEAA-89AEA56EDC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385" y="3074792"/>
            <a:ext cx="3895711" cy="132358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rgbClr val="555555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338D80-ADA4-D138-2FA6-E59BE5021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31271" y="1463955"/>
            <a:ext cx="4220966" cy="4058621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2B94A9E-6C8A-7964-038C-8CC0CAF36F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24911" y="1534826"/>
            <a:ext cx="2157865" cy="3236583"/>
          </a:xfrm>
          <a:custGeom>
            <a:avLst/>
            <a:gdLst>
              <a:gd name="connsiteX0" fmla="*/ 0 w 2350477"/>
              <a:gd name="connsiteY0" fmla="*/ 391754 h 3539637"/>
              <a:gd name="connsiteX1" fmla="*/ 391754 w 2350477"/>
              <a:gd name="connsiteY1" fmla="*/ 0 h 3539637"/>
              <a:gd name="connsiteX2" fmla="*/ 1958723 w 2350477"/>
              <a:gd name="connsiteY2" fmla="*/ 0 h 3539637"/>
              <a:gd name="connsiteX3" fmla="*/ 2350477 w 2350477"/>
              <a:gd name="connsiteY3" fmla="*/ 391754 h 3539637"/>
              <a:gd name="connsiteX4" fmla="*/ 2350477 w 2350477"/>
              <a:gd name="connsiteY4" fmla="*/ 3147883 h 3539637"/>
              <a:gd name="connsiteX5" fmla="*/ 1958723 w 2350477"/>
              <a:gd name="connsiteY5" fmla="*/ 3539637 h 3539637"/>
              <a:gd name="connsiteX6" fmla="*/ 391754 w 2350477"/>
              <a:gd name="connsiteY6" fmla="*/ 3539637 h 3539637"/>
              <a:gd name="connsiteX7" fmla="*/ 0 w 2350477"/>
              <a:gd name="connsiteY7" fmla="*/ 3147883 h 3539637"/>
              <a:gd name="connsiteX8" fmla="*/ 0 w 2350477"/>
              <a:gd name="connsiteY8" fmla="*/ 391754 h 3539637"/>
              <a:gd name="connsiteX0" fmla="*/ 0 w 2350477"/>
              <a:gd name="connsiteY0" fmla="*/ 391754 h 3539637"/>
              <a:gd name="connsiteX1" fmla="*/ 391754 w 2350477"/>
              <a:gd name="connsiteY1" fmla="*/ 0 h 3539637"/>
              <a:gd name="connsiteX2" fmla="*/ 1958723 w 2350477"/>
              <a:gd name="connsiteY2" fmla="*/ 0 h 3539637"/>
              <a:gd name="connsiteX3" fmla="*/ 2350477 w 2350477"/>
              <a:gd name="connsiteY3" fmla="*/ 391754 h 3539637"/>
              <a:gd name="connsiteX4" fmla="*/ 2350477 w 2350477"/>
              <a:gd name="connsiteY4" fmla="*/ 3147883 h 3539637"/>
              <a:gd name="connsiteX5" fmla="*/ 1958723 w 2350477"/>
              <a:gd name="connsiteY5" fmla="*/ 3539637 h 3539637"/>
              <a:gd name="connsiteX6" fmla="*/ 391754 w 2350477"/>
              <a:gd name="connsiteY6" fmla="*/ 3539637 h 3539637"/>
              <a:gd name="connsiteX7" fmla="*/ 0 w 2350477"/>
              <a:gd name="connsiteY7" fmla="*/ 3147883 h 3539637"/>
              <a:gd name="connsiteX8" fmla="*/ 0 w 2350477"/>
              <a:gd name="connsiteY8" fmla="*/ 391754 h 3539637"/>
              <a:gd name="connsiteX0" fmla="*/ 0 w 2350477"/>
              <a:gd name="connsiteY0" fmla="*/ 391754 h 3539637"/>
              <a:gd name="connsiteX1" fmla="*/ 391754 w 2350477"/>
              <a:gd name="connsiteY1" fmla="*/ 0 h 3539637"/>
              <a:gd name="connsiteX2" fmla="*/ 1958723 w 2350477"/>
              <a:gd name="connsiteY2" fmla="*/ 0 h 3539637"/>
              <a:gd name="connsiteX3" fmla="*/ 2350477 w 2350477"/>
              <a:gd name="connsiteY3" fmla="*/ 391754 h 3539637"/>
              <a:gd name="connsiteX4" fmla="*/ 2350477 w 2350477"/>
              <a:gd name="connsiteY4" fmla="*/ 3147883 h 3539637"/>
              <a:gd name="connsiteX5" fmla="*/ 1958723 w 2350477"/>
              <a:gd name="connsiteY5" fmla="*/ 3539637 h 3539637"/>
              <a:gd name="connsiteX6" fmla="*/ 391754 w 2350477"/>
              <a:gd name="connsiteY6" fmla="*/ 3539637 h 3539637"/>
              <a:gd name="connsiteX7" fmla="*/ 0 w 2350477"/>
              <a:gd name="connsiteY7" fmla="*/ 3147883 h 3539637"/>
              <a:gd name="connsiteX8" fmla="*/ 0 w 2350477"/>
              <a:gd name="connsiteY8" fmla="*/ 391754 h 3539637"/>
              <a:gd name="connsiteX0" fmla="*/ 0 w 2350477"/>
              <a:gd name="connsiteY0" fmla="*/ 391754 h 3539637"/>
              <a:gd name="connsiteX1" fmla="*/ 391754 w 2350477"/>
              <a:gd name="connsiteY1" fmla="*/ 14232 h 3539637"/>
              <a:gd name="connsiteX2" fmla="*/ 1958723 w 2350477"/>
              <a:gd name="connsiteY2" fmla="*/ 0 h 3539637"/>
              <a:gd name="connsiteX3" fmla="*/ 2350477 w 2350477"/>
              <a:gd name="connsiteY3" fmla="*/ 391754 h 3539637"/>
              <a:gd name="connsiteX4" fmla="*/ 2350477 w 2350477"/>
              <a:gd name="connsiteY4" fmla="*/ 3147883 h 3539637"/>
              <a:gd name="connsiteX5" fmla="*/ 1958723 w 2350477"/>
              <a:gd name="connsiteY5" fmla="*/ 3539637 h 3539637"/>
              <a:gd name="connsiteX6" fmla="*/ 391754 w 2350477"/>
              <a:gd name="connsiteY6" fmla="*/ 3539637 h 3539637"/>
              <a:gd name="connsiteX7" fmla="*/ 0 w 2350477"/>
              <a:gd name="connsiteY7" fmla="*/ 3147883 h 3539637"/>
              <a:gd name="connsiteX8" fmla="*/ 0 w 2350477"/>
              <a:gd name="connsiteY8" fmla="*/ 391754 h 3539637"/>
              <a:gd name="connsiteX0" fmla="*/ 0 w 2350477"/>
              <a:gd name="connsiteY0" fmla="*/ 377522 h 3525405"/>
              <a:gd name="connsiteX1" fmla="*/ 391754 w 2350477"/>
              <a:gd name="connsiteY1" fmla="*/ 0 h 3525405"/>
              <a:gd name="connsiteX2" fmla="*/ 1958723 w 2350477"/>
              <a:gd name="connsiteY2" fmla="*/ 0 h 3525405"/>
              <a:gd name="connsiteX3" fmla="*/ 2350477 w 2350477"/>
              <a:gd name="connsiteY3" fmla="*/ 377522 h 3525405"/>
              <a:gd name="connsiteX4" fmla="*/ 2350477 w 2350477"/>
              <a:gd name="connsiteY4" fmla="*/ 3133651 h 3525405"/>
              <a:gd name="connsiteX5" fmla="*/ 1958723 w 2350477"/>
              <a:gd name="connsiteY5" fmla="*/ 3525405 h 3525405"/>
              <a:gd name="connsiteX6" fmla="*/ 391754 w 2350477"/>
              <a:gd name="connsiteY6" fmla="*/ 3525405 h 3525405"/>
              <a:gd name="connsiteX7" fmla="*/ 0 w 2350477"/>
              <a:gd name="connsiteY7" fmla="*/ 3133651 h 3525405"/>
              <a:gd name="connsiteX8" fmla="*/ 0 w 2350477"/>
              <a:gd name="connsiteY8" fmla="*/ 377522 h 3525405"/>
              <a:gd name="connsiteX0" fmla="*/ 0 w 2350477"/>
              <a:gd name="connsiteY0" fmla="*/ 377522 h 3525405"/>
              <a:gd name="connsiteX1" fmla="*/ 391754 w 2350477"/>
              <a:gd name="connsiteY1" fmla="*/ 0 h 3525405"/>
              <a:gd name="connsiteX2" fmla="*/ 1958723 w 2350477"/>
              <a:gd name="connsiteY2" fmla="*/ 0 h 3525405"/>
              <a:gd name="connsiteX3" fmla="*/ 2350477 w 2350477"/>
              <a:gd name="connsiteY3" fmla="*/ 377522 h 3525405"/>
              <a:gd name="connsiteX4" fmla="*/ 2350477 w 2350477"/>
              <a:gd name="connsiteY4" fmla="*/ 3133651 h 3525405"/>
              <a:gd name="connsiteX5" fmla="*/ 1958723 w 2350477"/>
              <a:gd name="connsiteY5" fmla="*/ 3525405 h 3525405"/>
              <a:gd name="connsiteX6" fmla="*/ 391754 w 2350477"/>
              <a:gd name="connsiteY6" fmla="*/ 3525405 h 3525405"/>
              <a:gd name="connsiteX7" fmla="*/ 0 w 2350477"/>
              <a:gd name="connsiteY7" fmla="*/ 3133651 h 3525405"/>
              <a:gd name="connsiteX8" fmla="*/ 0 w 2350477"/>
              <a:gd name="connsiteY8" fmla="*/ 377522 h 3525405"/>
              <a:gd name="connsiteX0" fmla="*/ 0 w 2350477"/>
              <a:gd name="connsiteY0" fmla="*/ 377522 h 3525405"/>
              <a:gd name="connsiteX1" fmla="*/ 391754 w 2350477"/>
              <a:gd name="connsiteY1" fmla="*/ 0 h 3525405"/>
              <a:gd name="connsiteX2" fmla="*/ 1958723 w 2350477"/>
              <a:gd name="connsiteY2" fmla="*/ 0 h 3525405"/>
              <a:gd name="connsiteX3" fmla="*/ 2350477 w 2350477"/>
              <a:gd name="connsiteY3" fmla="*/ 377522 h 3525405"/>
              <a:gd name="connsiteX4" fmla="*/ 2350477 w 2350477"/>
              <a:gd name="connsiteY4" fmla="*/ 3133651 h 3525405"/>
              <a:gd name="connsiteX5" fmla="*/ 1958723 w 2350477"/>
              <a:gd name="connsiteY5" fmla="*/ 3525405 h 3525405"/>
              <a:gd name="connsiteX6" fmla="*/ 391754 w 2350477"/>
              <a:gd name="connsiteY6" fmla="*/ 3525405 h 3525405"/>
              <a:gd name="connsiteX7" fmla="*/ 0 w 2350477"/>
              <a:gd name="connsiteY7" fmla="*/ 3133651 h 3525405"/>
              <a:gd name="connsiteX8" fmla="*/ 0 w 2350477"/>
              <a:gd name="connsiteY8" fmla="*/ 377522 h 3525405"/>
              <a:gd name="connsiteX0" fmla="*/ 0 w 2350477"/>
              <a:gd name="connsiteY0" fmla="*/ 377522 h 3525405"/>
              <a:gd name="connsiteX1" fmla="*/ 391754 w 2350477"/>
              <a:gd name="connsiteY1" fmla="*/ 0 h 3525405"/>
              <a:gd name="connsiteX2" fmla="*/ 1958723 w 2350477"/>
              <a:gd name="connsiteY2" fmla="*/ 0 h 3525405"/>
              <a:gd name="connsiteX3" fmla="*/ 2350477 w 2350477"/>
              <a:gd name="connsiteY3" fmla="*/ 377522 h 3525405"/>
              <a:gd name="connsiteX4" fmla="*/ 2350477 w 2350477"/>
              <a:gd name="connsiteY4" fmla="*/ 3133651 h 3525405"/>
              <a:gd name="connsiteX5" fmla="*/ 1958723 w 2350477"/>
              <a:gd name="connsiteY5" fmla="*/ 3525405 h 3525405"/>
              <a:gd name="connsiteX6" fmla="*/ 391754 w 2350477"/>
              <a:gd name="connsiteY6" fmla="*/ 3525405 h 3525405"/>
              <a:gd name="connsiteX7" fmla="*/ 0 w 2350477"/>
              <a:gd name="connsiteY7" fmla="*/ 3133651 h 3525405"/>
              <a:gd name="connsiteX8" fmla="*/ 0 w 2350477"/>
              <a:gd name="connsiteY8" fmla="*/ 377522 h 3525405"/>
              <a:gd name="connsiteX0" fmla="*/ 0 w 2350477"/>
              <a:gd name="connsiteY0" fmla="*/ 377522 h 3525457"/>
              <a:gd name="connsiteX1" fmla="*/ 391754 w 2350477"/>
              <a:gd name="connsiteY1" fmla="*/ 0 h 3525457"/>
              <a:gd name="connsiteX2" fmla="*/ 1958723 w 2350477"/>
              <a:gd name="connsiteY2" fmla="*/ 0 h 3525457"/>
              <a:gd name="connsiteX3" fmla="*/ 2350477 w 2350477"/>
              <a:gd name="connsiteY3" fmla="*/ 377522 h 3525457"/>
              <a:gd name="connsiteX4" fmla="*/ 2350477 w 2350477"/>
              <a:gd name="connsiteY4" fmla="*/ 3133651 h 3525457"/>
              <a:gd name="connsiteX5" fmla="*/ 1958723 w 2350477"/>
              <a:gd name="connsiteY5" fmla="*/ 3525405 h 3525457"/>
              <a:gd name="connsiteX6" fmla="*/ 391754 w 2350477"/>
              <a:gd name="connsiteY6" fmla="*/ 3525405 h 3525457"/>
              <a:gd name="connsiteX7" fmla="*/ 0 w 2350477"/>
              <a:gd name="connsiteY7" fmla="*/ 3133651 h 3525457"/>
              <a:gd name="connsiteX8" fmla="*/ 0 w 2350477"/>
              <a:gd name="connsiteY8" fmla="*/ 377522 h 3525457"/>
              <a:gd name="connsiteX0" fmla="*/ 0 w 2350477"/>
              <a:gd name="connsiteY0" fmla="*/ 377522 h 3525482"/>
              <a:gd name="connsiteX1" fmla="*/ 391754 w 2350477"/>
              <a:gd name="connsiteY1" fmla="*/ 0 h 3525482"/>
              <a:gd name="connsiteX2" fmla="*/ 1958723 w 2350477"/>
              <a:gd name="connsiteY2" fmla="*/ 0 h 3525482"/>
              <a:gd name="connsiteX3" fmla="*/ 2350477 w 2350477"/>
              <a:gd name="connsiteY3" fmla="*/ 377522 h 3525482"/>
              <a:gd name="connsiteX4" fmla="*/ 2350477 w 2350477"/>
              <a:gd name="connsiteY4" fmla="*/ 3133651 h 3525482"/>
              <a:gd name="connsiteX5" fmla="*/ 1958723 w 2350477"/>
              <a:gd name="connsiteY5" fmla="*/ 3525405 h 3525482"/>
              <a:gd name="connsiteX6" fmla="*/ 391754 w 2350477"/>
              <a:gd name="connsiteY6" fmla="*/ 3525405 h 3525482"/>
              <a:gd name="connsiteX7" fmla="*/ 0 w 2350477"/>
              <a:gd name="connsiteY7" fmla="*/ 3133651 h 3525482"/>
              <a:gd name="connsiteX8" fmla="*/ 0 w 2350477"/>
              <a:gd name="connsiteY8" fmla="*/ 377522 h 3525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477" h="3525482">
                <a:moveTo>
                  <a:pt x="0" y="377522"/>
                </a:moveTo>
                <a:cubicBezTo>
                  <a:pt x="3558" y="150488"/>
                  <a:pt x="90003" y="0"/>
                  <a:pt x="391754" y="0"/>
                </a:cubicBezTo>
                <a:lnTo>
                  <a:pt x="1958723" y="0"/>
                </a:lnTo>
                <a:cubicBezTo>
                  <a:pt x="2288938" y="0"/>
                  <a:pt x="2350477" y="161162"/>
                  <a:pt x="2350477" y="377522"/>
                </a:cubicBezTo>
                <a:lnTo>
                  <a:pt x="2350477" y="3133651"/>
                </a:lnTo>
                <a:cubicBezTo>
                  <a:pt x="2346919" y="3410497"/>
                  <a:pt x="2285380" y="3528963"/>
                  <a:pt x="1958723" y="3525405"/>
                </a:cubicBezTo>
                <a:lnTo>
                  <a:pt x="391754" y="3525405"/>
                </a:lnTo>
                <a:cubicBezTo>
                  <a:pt x="132698" y="3521847"/>
                  <a:pt x="0" y="3389149"/>
                  <a:pt x="0" y="3133651"/>
                </a:cubicBezTo>
                <a:lnTo>
                  <a:pt x="0" y="377522"/>
                </a:lnTo>
                <a:close/>
              </a:path>
            </a:pathLst>
          </a:custGeom>
          <a:effectLst>
            <a:softEdge rad="0"/>
          </a:effectLst>
        </p:spPr>
        <p:txBody>
          <a:bodyPr/>
          <a:lstStyle/>
          <a:p>
            <a:endParaRPr lang="en-DK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A2F875C-9E77-84E2-5630-074B074688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2145" y="2125914"/>
            <a:ext cx="2157865" cy="3236583"/>
          </a:xfrm>
          <a:custGeom>
            <a:avLst/>
            <a:gdLst>
              <a:gd name="connsiteX0" fmla="*/ 0 w 2350477"/>
              <a:gd name="connsiteY0" fmla="*/ 391754 h 3539637"/>
              <a:gd name="connsiteX1" fmla="*/ 391754 w 2350477"/>
              <a:gd name="connsiteY1" fmla="*/ 0 h 3539637"/>
              <a:gd name="connsiteX2" fmla="*/ 1958723 w 2350477"/>
              <a:gd name="connsiteY2" fmla="*/ 0 h 3539637"/>
              <a:gd name="connsiteX3" fmla="*/ 2350477 w 2350477"/>
              <a:gd name="connsiteY3" fmla="*/ 391754 h 3539637"/>
              <a:gd name="connsiteX4" fmla="*/ 2350477 w 2350477"/>
              <a:gd name="connsiteY4" fmla="*/ 3147883 h 3539637"/>
              <a:gd name="connsiteX5" fmla="*/ 1958723 w 2350477"/>
              <a:gd name="connsiteY5" fmla="*/ 3539637 h 3539637"/>
              <a:gd name="connsiteX6" fmla="*/ 391754 w 2350477"/>
              <a:gd name="connsiteY6" fmla="*/ 3539637 h 3539637"/>
              <a:gd name="connsiteX7" fmla="*/ 0 w 2350477"/>
              <a:gd name="connsiteY7" fmla="*/ 3147883 h 3539637"/>
              <a:gd name="connsiteX8" fmla="*/ 0 w 2350477"/>
              <a:gd name="connsiteY8" fmla="*/ 391754 h 3539637"/>
              <a:gd name="connsiteX0" fmla="*/ 0 w 2350477"/>
              <a:gd name="connsiteY0" fmla="*/ 391754 h 3539637"/>
              <a:gd name="connsiteX1" fmla="*/ 391754 w 2350477"/>
              <a:gd name="connsiteY1" fmla="*/ 0 h 3539637"/>
              <a:gd name="connsiteX2" fmla="*/ 1958723 w 2350477"/>
              <a:gd name="connsiteY2" fmla="*/ 0 h 3539637"/>
              <a:gd name="connsiteX3" fmla="*/ 2350477 w 2350477"/>
              <a:gd name="connsiteY3" fmla="*/ 391754 h 3539637"/>
              <a:gd name="connsiteX4" fmla="*/ 2350477 w 2350477"/>
              <a:gd name="connsiteY4" fmla="*/ 3147883 h 3539637"/>
              <a:gd name="connsiteX5" fmla="*/ 1958723 w 2350477"/>
              <a:gd name="connsiteY5" fmla="*/ 3539637 h 3539637"/>
              <a:gd name="connsiteX6" fmla="*/ 391754 w 2350477"/>
              <a:gd name="connsiteY6" fmla="*/ 3539637 h 3539637"/>
              <a:gd name="connsiteX7" fmla="*/ 0 w 2350477"/>
              <a:gd name="connsiteY7" fmla="*/ 3147883 h 3539637"/>
              <a:gd name="connsiteX8" fmla="*/ 0 w 2350477"/>
              <a:gd name="connsiteY8" fmla="*/ 391754 h 3539637"/>
              <a:gd name="connsiteX0" fmla="*/ 0 w 2350477"/>
              <a:gd name="connsiteY0" fmla="*/ 391754 h 3539637"/>
              <a:gd name="connsiteX1" fmla="*/ 391754 w 2350477"/>
              <a:gd name="connsiteY1" fmla="*/ 0 h 3539637"/>
              <a:gd name="connsiteX2" fmla="*/ 1958723 w 2350477"/>
              <a:gd name="connsiteY2" fmla="*/ 0 h 3539637"/>
              <a:gd name="connsiteX3" fmla="*/ 2350477 w 2350477"/>
              <a:gd name="connsiteY3" fmla="*/ 391754 h 3539637"/>
              <a:gd name="connsiteX4" fmla="*/ 2350477 w 2350477"/>
              <a:gd name="connsiteY4" fmla="*/ 3147883 h 3539637"/>
              <a:gd name="connsiteX5" fmla="*/ 1958723 w 2350477"/>
              <a:gd name="connsiteY5" fmla="*/ 3539637 h 3539637"/>
              <a:gd name="connsiteX6" fmla="*/ 391754 w 2350477"/>
              <a:gd name="connsiteY6" fmla="*/ 3539637 h 3539637"/>
              <a:gd name="connsiteX7" fmla="*/ 0 w 2350477"/>
              <a:gd name="connsiteY7" fmla="*/ 3147883 h 3539637"/>
              <a:gd name="connsiteX8" fmla="*/ 0 w 2350477"/>
              <a:gd name="connsiteY8" fmla="*/ 391754 h 3539637"/>
              <a:gd name="connsiteX0" fmla="*/ 0 w 2350477"/>
              <a:gd name="connsiteY0" fmla="*/ 391754 h 3539637"/>
              <a:gd name="connsiteX1" fmla="*/ 391754 w 2350477"/>
              <a:gd name="connsiteY1" fmla="*/ 14232 h 3539637"/>
              <a:gd name="connsiteX2" fmla="*/ 1958723 w 2350477"/>
              <a:gd name="connsiteY2" fmla="*/ 0 h 3539637"/>
              <a:gd name="connsiteX3" fmla="*/ 2350477 w 2350477"/>
              <a:gd name="connsiteY3" fmla="*/ 391754 h 3539637"/>
              <a:gd name="connsiteX4" fmla="*/ 2350477 w 2350477"/>
              <a:gd name="connsiteY4" fmla="*/ 3147883 h 3539637"/>
              <a:gd name="connsiteX5" fmla="*/ 1958723 w 2350477"/>
              <a:gd name="connsiteY5" fmla="*/ 3539637 h 3539637"/>
              <a:gd name="connsiteX6" fmla="*/ 391754 w 2350477"/>
              <a:gd name="connsiteY6" fmla="*/ 3539637 h 3539637"/>
              <a:gd name="connsiteX7" fmla="*/ 0 w 2350477"/>
              <a:gd name="connsiteY7" fmla="*/ 3147883 h 3539637"/>
              <a:gd name="connsiteX8" fmla="*/ 0 w 2350477"/>
              <a:gd name="connsiteY8" fmla="*/ 391754 h 3539637"/>
              <a:gd name="connsiteX0" fmla="*/ 0 w 2350477"/>
              <a:gd name="connsiteY0" fmla="*/ 377522 h 3525405"/>
              <a:gd name="connsiteX1" fmla="*/ 391754 w 2350477"/>
              <a:gd name="connsiteY1" fmla="*/ 0 h 3525405"/>
              <a:gd name="connsiteX2" fmla="*/ 1958723 w 2350477"/>
              <a:gd name="connsiteY2" fmla="*/ 0 h 3525405"/>
              <a:gd name="connsiteX3" fmla="*/ 2350477 w 2350477"/>
              <a:gd name="connsiteY3" fmla="*/ 377522 h 3525405"/>
              <a:gd name="connsiteX4" fmla="*/ 2350477 w 2350477"/>
              <a:gd name="connsiteY4" fmla="*/ 3133651 h 3525405"/>
              <a:gd name="connsiteX5" fmla="*/ 1958723 w 2350477"/>
              <a:gd name="connsiteY5" fmla="*/ 3525405 h 3525405"/>
              <a:gd name="connsiteX6" fmla="*/ 391754 w 2350477"/>
              <a:gd name="connsiteY6" fmla="*/ 3525405 h 3525405"/>
              <a:gd name="connsiteX7" fmla="*/ 0 w 2350477"/>
              <a:gd name="connsiteY7" fmla="*/ 3133651 h 3525405"/>
              <a:gd name="connsiteX8" fmla="*/ 0 w 2350477"/>
              <a:gd name="connsiteY8" fmla="*/ 377522 h 3525405"/>
              <a:gd name="connsiteX0" fmla="*/ 0 w 2350477"/>
              <a:gd name="connsiteY0" fmla="*/ 377522 h 3525405"/>
              <a:gd name="connsiteX1" fmla="*/ 391754 w 2350477"/>
              <a:gd name="connsiteY1" fmla="*/ 0 h 3525405"/>
              <a:gd name="connsiteX2" fmla="*/ 1958723 w 2350477"/>
              <a:gd name="connsiteY2" fmla="*/ 0 h 3525405"/>
              <a:gd name="connsiteX3" fmla="*/ 2350477 w 2350477"/>
              <a:gd name="connsiteY3" fmla="*/ 377522 h 3525405"/>
              <a:gd name="connsiteX4" fmla="*/ 2350477 w 2350477"/>
              <a:gd name="connsiteY4" fmla="*/ 3133651 h 3525405"/>
              <a:gd name="connsiteX5" fmla="*/ 1958723 w 2350477"/>
              <a:gd name="connsiteY5" fmla="*/ 3525405 h 3525405"/>
              <a:gd name="connsiteX6" fmla="*/ 391754 w 2350477"/>
              <a:gd name="connsiteY6" fmla="*/ 3525405 h 3525405"/>
              <a:gd name="connsiteX7" fmla="*/ 0 w 2350477"/>
              <a:gd name="connsiteY7" fmla="*/ 3133651 h 3525405"/>
              <a:gd name="connsiteX8" fmla="*/ 0 w 2350477"/>
              <a:gd name="connsiteY8" fmla="*/ 377522 h 3525405"/>
              <a:gd name="connsiteX0" fmla="*/ 0 w 2350477"/>
              <a:gd name="connsiteY0" fmla="*/ 377522 h 3525405"/>
              <a:gd name="connsiteX1" fmla="*/ 391754 w 2350477"/>
              <a:gd name="connsiteY1" fmla="*/ 0 h 3525405"/>
              <a:gd name="connsiteX2" fmla="*/ 1958723 w 2350477"/>
              <a:gd name="connsiteY2" fmla="*/ 0 h 3525405"/>
              <a:gd name="connsiteX3" fmla="*/ 2350477 w 2350477"/>
              <a:gd name="connsiteY3" fmla="*/ 377522 h 3525405"/>
              <a:gd name="connsiteX4" fmla="*/ 2350477 w 2350477"/>
              <a:gd name="connsiteY4" fmla="*/ 3133651 h 3525405"/>
              <a:gd name="connsiteX5" fmla="*/ 1958723 w 2350477"/>
              <a:gd name="connsiteY5" fmla="*/ 3525405 h 3525405"/>
              <a:gd name="connsiteX6" fmla="*/ 391754 w 2350477"/>
              <a:gd name="connsiteY6" fmla="*/ 3525405 h 3525405"/>
              <a:gd name="connsiteX7" fmla="*/ 0 w 2350477"/>
              <a:gd name="connsiteY7" fmla="*/ 3133651 h 3525405"/>
              <a:gd name="connsiteX8" fmla="*/ 0 w 2350477"/>
              <a:gd name="connsiteY8" fmla="*/ 377522 h 3525405"/>
              <a:gd name="connsiteX0" fmla="*/ 0 w 2350477"/>
              <a:gd name="connsiteY0" fmla="*/ 377522 h 3525405"/>
              <a:gd name="connsiteX1" fmla="*/ 391754 w 2350477"/>
              <a:gd name="connsiteY1" fmla="*/ 0 h 3525405"/>
              <a:gd name="connsiteX2" fmla="*/ 1958723 w 2350477"/>
              <a:gd name="connsiteY2" fmla="*/ 0 h 3525405"/>
              <a:gd name="connsiteX3" fmla="*/ 2350477 w 2350477"/>
              <a:gd name="connsiteY3" fmla="*/ 377522 h 3525405"/>
              <a:gd name="connsiteX4" fmla="*/ 2350477 w 2350477"/>
              <a:gd name="connsiteY4" fmla="*/ 3133651 h 3525405"/>
              <a:gd name="connsiteX5" fmla="*/ 1958723 w 2350477"/>
              <a:gd name="connsiteY5" fmla="*/ 3525405 h 3525405"/>
              <a:gd name="connsiteX6" fmla="*/ 391754 w 2350477"/>
              <a:gd name="connsiteY6" fmla="*/ 3525405 h 3525405"/>
              <a:gd name="connsiteX7" fmla="*/ 0 w 2350477"/>
              <a:gd name="connsiteY7" fmla="*/ 3133651 h 3525405"/>
              <a:gd name="connsiteX8" fmla="*/ 0 w 2350477"/>
              <a:gd name="connsiteY8" fmla="*/ 377522 h 3525405"/>
              <a:gd name="connsiteX0" fmla="*/ 0 w 2350477"/>
              <a:gd name="connsiteY0" fmla="*/ 377522 h 3525457"/>
              <a:gd name="connsiteX1" fmla="*/ 391754 w 2350477"/>
              <a:gd name="connsiteY1" fmla="*/ 0 h 3525457"/>
              <a:gd name="connsiteX2" fmla="*/ 1958723 w 2350477"/>
              <a:gd name="connsiteY2" fmla="*/ 0 h 3525457"/>
              <a:gd name="connsiteX3" fmla="*/ 2350477 w 2350477"/>
              <a:gd name="connsiteY3" fmla="*/ 377522 h 3525457"/>
              <a:gd name="connsiteX4" fmla="*/ 2350477 w 2350477"/>
              <a:gd name="connsiteY4" fmla="*/ 3133651 h 3525457"/>
              <a:gd name="connsiteX5" fmla="*/ 1958723 w 2350477"/>
              <a:gd name="connsiteY5" fmla="*/ 3525405 h 3525457"/>
              <a:gd name="connsiteX6" fmla="*/ 391754 w 2350477"/>
              <a:gd name="connsiteY6" fmla="*/ 3525405 h 3525457"/>
              <a:gd name="connsiteX7" fmla="*/ 0 w 2350477"/>
              <a:gd name="connsiteY7" fmla="*/ 3133651 h 3525457"/>
              <a:gd name="connsiteX8" fmla="*/ 0 w 2350477"/>
              <a:gd name="connsiteY8" fmla="*/ 377522 h 3525457"/>
              <a:gd name="connsiteX0" fmla="*/ 0 w 2350477"/>
              <a:gd name="connsiteY0" fmla="*/ 377522 h 3525482"/>
              <a:gd name="connsiteX1" fmla="*/ 391754 w 2350477"/>
              <a:gd name="connsiteY1" fmla="*/ 0 h 3525482"/>
              <a:gd name="connsiteX2" fmla="*/ 1958723 w 2350477"/>
              <a:gd name="connsiteY2" fmla="*/ 0 h 3525482"/>
              <a:gd name="connsiteX3" fmla="*/ 2350477 w 2350477"/>
              <a:gd name="connsiteY3" fmla="*/ 377522 h 3525482"/>
              <a:gd name="connsiteX4" fmla="*/ 2350477 w 2350477"/>
              <a:gd name="connsiteY4" fmla="*/ 3133651 h 3525482"/>
              <a:gd name="connsiteX5" fmla="*/ 1958723 w 2350477"/>
              <a:gd name="connsiteY5" fmla="*/ 3525405 h 3525482"/>
              <a:gd name="connsiteX6" fmla="*/ 391754 w 2350477"/>
              <a:gd name="connsiteY6" fmla="*/ 3525405 h 3525482"/>
              <a:gd name="connsiteX7" fmla="*/ 0 w 2350477"/>
              <a:gd name="connsiteY7" fmla="*/ 3133651 h 3525482"/>
              <a:gd name="connsiteX8" fmla="*/ 0 w 2350477"/>
              <a:gd name="connsiteY8" fmla="*/ 377522 h 3525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477" h="3525482">
                <a:moveTo>
                  <a:pt x="0" y="377522"/>
                </a:moveTo>
                <a:cubicBezTo>
                  <a:pt x="3558" y="150488"/>
                  <a:pt x="90003" y="0"/>
                  <a:pt x="391754" y="0"/>
                </a:cubicBezTo>
                <a:lnTo>
                  <a:pt x="1958723" y="0"/>
                </a:lnTo>
                <a:cubicBezTo>
                  <a:pt x="2288938" y="0"/>
                  <a:pt x="2350477" y="161162"/>
                  <a:pt x="2350477" y="377522"/>
                </a:cubicBezTo>
                <a:lnTo>
                  <a:pt x="2350477" y="3133651"/>
                </a:lnTo>
                <a:cubicBezTo>
                  <a:pt x="2346919" y="3410497"/>
                  <a:pt x="2285380" y="3528963"/>
                  <a:pt x="1958723" y="3525405"/>
                </a:cubicBezTo>
                <a:lnTo>
                  <a:pt x="391754" y="3525405"/>
                </a:lnTo>
                <a:cubicBezTo>
                  <a:pt x="132698" y="3521847"/>
                  <a:pt x="0" y="3389149"/>
                  <a:pt x="0" y="3133651"/>
                </a:cubicBezTo>
                <a:lnTo>
                  <a:pt x="0" y="377522"/>
                </a:lnTo>
                <a:close/>
              </a:path>
            </a:pathLst>
          </a:custGeom>
          <a:effectLst>
            <a:softEdge rad="0"/>
          </a:effectLst>
        </p:spPr>
        <p:txBody>
          <a:bodyPr/>
          <a:lstStyle/>
          <a:p>
            <a:endParaRPr lang="en-DK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24743DBE-027E-4A03-528B-4B6EE9246B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4385" y="2235466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rgbClr val="555555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NAVIGATION</a:t>
            </a:r>
            <a:endParaRPr lang="en-DK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5C92BF-04F0-5D51-2099-870C4136AC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1000"/>
          </a:blip>
          <a:srcRect/>
          <a:stretch/>
        </p:blipFill>
        <p:spPr>
          <a:xfrm>
            <a:off x="11422768" y="6186791"/>
            <a:ext cx="342335" cy="34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8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4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Diagra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2">
            <a:extLst>
              <a:ext uri="{FF2B5EF4-FFF2-40B4-BE49-F238E27FC236}">
                <a16:creationId xmlns:a16="http://schemas.microsoft.com/office/drawing/2014/main" id="{9972EC14-3ACD-7828-63D6-D1987AFA1C6E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431137" y="1396206"/>
            <a:ext cx="4495800" cy="4065587"/>
          </a:xfrm>
          <a:prstGeom prst="rect">
            <a:avLst/>
          </a:prstGeom>
        </p:spPr>
        <p:txBody>
          <a:bodyPr/>
          <a:lstStyle/>
          <a:p>
            <a:endParaRPr lang="en-DK" dirty="0"/>
          </a:p>
        </p:txBody>
      </p:sp>
      <p:pic>
        <p:nvPicPr>
          <p:cNvPr id="7" name="Picture 6" descr="A black letter in a white circle&#10;&#10;Description automatically generated">
            <a:extLst>
              <a:ext uri="{FF2B5EF4-FFF2-40B4-BE49-F238E27FC236}">
                <a16:creationId xmlns:a16="http://schemas.microsoft.com/office/drawing/2014/main" id="{1FE7C112-EBC4-F04E-69F4-35A6B0382C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1419656" y="6183679"/>
            <a:ext cx="348560" cy="348560"/>
          </a:xfrm>
          <a:prstGeom prst="rect">
            <a:avLst/>
          </a:prstGeom>
        </p:spPr>
      </p:pic>
      <p:sp>
        <p:nvSpPr>
          <p:cNvPr id="9" name="Platshållare för text 6">
            <a:extLst>
              <a:ext uri="{FF2B5EF4-FFF2-40B4-BE49-F238E27FC236}">
                <a16:creationId xmlns:a16="http://schemas.microsoft.com/office/drawing/2014/main" id="{8DC4F032-FC8A-A51E-D055-64F69E6B61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2407533"/>
            <a:ext cx="4651615" cy="58319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ED12F53-5E6D-365C-C791-3736312BA1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4385" y="2231409"/>
            <a:ext cx="3601028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chemeClr val="bg2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TAGLINE</a:t>
            </a:r>
            <a:endParaRPr lang="en-DK" dirty="0"/>
          </a:p>
        </p:txBody>
      </p:sp>
      <p:sp>
        <p:nvSpPr>
          <p:cNvPr id="12" name="Platshållare för text 6">
            <a:extLst>
              <a:ext uri="{FF2B5EF4-FFF2-40B4-BE49-F238E27FC236}">
                <a16:creationId xmlns:a16="http://schemas.microsoft.com/office/drawing/2014/main" id="{CDBC9673-D7B7-1D2C-4BF0-B5659964DF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4384" y="3074791"/>
            <a:ext cx="4651615" cy="141058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rgbClr val="BABABA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</p:spTree>
    <p:extLst>
      <p:ext uri="{BB962C8B-B14F-4D97-AF65-F5344CB8AC3E}">
        <p14:creationId xmlns:p14="http://schemas.microsoft.com/office/powerpoint/2010/main" val="823820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/Diagra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26D812-2F95-14DD-B174-CA0A7F223E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06051" y="2028639"/>
            <a:ext cx="7131864" cy="6858000"/>
          </a:xfrm>
          <a:prstGeom prst="rect">
            <a:avLst/>
          </a:prstGeom>
        </p:spPr>
      </p:pic>
      <p:sp>
        <p:nvSpPr>
          <p:cNvPr id="9" name="Platshållare för text 6">
            <a:extLst>
              <a:ext uri="{FF2B5EF4-FFF2-40B4-BE49-F238E27FC236}">
                <a16:creationId xmlns:a16="http://schemas.microsoft.com/office/drawing/2014/main" id="{8DC4F032-FC8A-A51E-D055-64F69E6B61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2643094"/>
            <a:ext cx="4651615" cy="58319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12" name="Platshållare för text 6">
            <a:extLst>
              <a:ext uri="{FF2B5EF4-FFF2-40B4-BE49-F238E27FC236}">
                <a16:creationId xmlns:a16="http://schemas.microsoft.com/office/drawing/2014/main" id="{CDBC9673-D7B7-1D2C-4BF0-B5659964DF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4384" y="3310352"/>
            <a:ext cx="4651615" cy="94280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rgbClr val="555555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B86AE18-63FE-04BA-8275-CEAA0E921A80}"/>
              </a:ext>
            </a:extLst>
          </p:cNvPr>
          <p:cNvSpPr/>
          <p:nvPr userDrawn="1"/>
        </p:nvSpPr>
        <p:spPr>
          <a:xfrm>
            <a:off x="6900996" y="1208315"/>
            <a:ext cx="4495800" cy="1399678"/>
          </a:xfrm>
          <a:prstGeom prst="roundRect">
            <a:avLst>
              <a:gd name="adj" fmla="val 8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A7738F3-0C74-3412-CB6E-D556AD2A64A1}"/>
              </a:ext>
            </a:extLst>
          </p:cNvPr>
          <p:cNvSpPr/>
          <p:nvPr userDrawn="1"/>
        </p:nvSpPr>
        <p:spPr>
          <a:xfrm>
            <a:off x="6900996" y="2729161"/>
            <a:ext cx="4495800" cy="1399678"/>
          </a:xfrm>
          <a:prstGeom prst="roundRect">
            <a:avLst>
              <a:gd name="adj" fmla="val 8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5" name="Chart Placeholder 2">
            <a:extLst>
              <a:ext uri="{FF2B5EF4-FFF2-40B4-BE49-F238E27FC236}">
                <a16:creationId xmlns:a16="http://schemas.microsoft.com/office/drawing/2014/main" id="{B6D09580-796B-8FC4-3C57-409F8F6B3E2F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7082814" y="2986018"/>
            <a:ext cx="979714" cy="885963"/>
          </a:xfrm>
          <a:prstGeom prst="rect">
            <a:avLst/>
          </a:prstGeom>
        </p:spPr>
        <p:txBody>
          <a:bodyPr/>
          <a:lstStyle/>
          <a:p>
            <a:endParaRPr lang="en-DK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0F6E56F-0CD9-5E3A-8FC4-480BD31D795E}"/>
              </a:ext>
            </a:extLst>
          </p:cNvPr>
          <p:cNvSpPr/>
          <p:nvPr userDrawn="1"/>
        </p:nvSpPr>
        <p:spPr>
          <a:xfrm>
            <a:off x="6900996" y="4253161"/>
            <a:ext cx="4495800" cy="1399678"/>
          </a:xfrm>
          <a:prstGeom prst="roundRect">
            <a:avLst>
              <a:gd name="adj" fmla="val 8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8" name="Chart Placeholder 2">
            <a:extLst>
              <a:ext uri="{FF2B5EF4-FFF2-40B4-BE49-F238E27FC236}">
                <a16:creationId xmlns:a16="http://schemas.microsoft.com/office/drawing/2014/main" id="{3AC038E8-53F5-D83C-449C-730B56072441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7082814" y="4510018"/>
            <a:ext cx="979714" cy="885963"/>
          </a:xfrm>
          <a:prstGeom prst="rect">
            <a:avLst/>
          </a:prstGeom>
        </p:spPr>
        <p:txBody>
          <a:bodyPr/>
          <a:lstStyle/>
          <a:p>
            <a:endParaRPr lang="en-DK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3B08E755-242D-C557-B339-3376A7891F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34532" y="3381311"/>
            <a:ext cx="493950" cy="1069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 b="1" i="0" spc="0" baseline="0">
                <a:solidFill>
                  <a:schemeClr val="accent1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40%</a:t>
            </a:r>
            <a:endParaRPr lang="en-DK" dirty="0"/>
          </a:p>
        </p:txBody>
      </p:sp>
      <p:sp>
        <p:nvSpPr>
          <p:cNvPr id="20" name="Chart Placeholder 2">
            <a:extLst>
              <a:ext uri="{FF2B5EF4-FFF2-40B4-BE49-F238E27FC236}">
                <a16:creationId xmlns:a16="http://schemas.microsoft.com/office/drawing/2014/main" id="{8693BA21-A793-352D-8438-86ADDFE4D772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7082814" y="1462018"/>
            <a:ext cx="979714" cy="885963"/>
          </a:xfrm>
          <a:prstGeom prst="rect">
            <a:avLst/>
          </a:prstGeom>
        </p:spPr>
        <p:txBody>
          <a:bodyPr/>
          <a:lstStyle/>
          <a:p>
            <a:endParaRPr lang="en-DK" dirty="0"/>
          </a:p>
        </p:txBody>
      </p:sp>
      <p:sp>
        <p:nvSpPr>
          <p:cNvPr id="21" name="Platshållare för text 6">
            <a:extLst>
              <a:ext uri="{FF2B5EF4-FFF2-40B4-BE49-F238E27FC236}">
                <a16:creationId xmlns:a16="http://schemas.microsoft.com/office/drawing/2014/main" id="{8E12B9EA-4C0C-D7A8-C863-39D7ED46FE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79031" y="1531669"/>
            <a:ext cx="2866182" cy="22312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da-DK" dirty="0"/>
              <a:t>Instagram</a:t>
            </a:r>
            <a:endParaRPr lang="sv-DK" dirty="0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F624A43D-97C9-0D13-65E8-6C21765692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34532" y="1857311"/>
            <a:ext cx="493950" cy="1069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 b="1" i="0" spc="0" baseline="0">
                <a:solidFill>
                  <a:schemeClr val="accent1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40%</a:t>
            </a:r>
            <a:endParaRPr lang="en-DK" dirty="0"/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FDF82AA0-9DEE-9B8A-0FE1-78605386150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34532" y="4897691"/>
            <a:ext cx="493950" cy="1069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 b="1" i="0" spc="0" baseline="0">
                <a:solidFill>
                  <a:schemeClr val="accent1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40%</a:t>
            </a:r>
            <a:endParaRPr lang="en-DK" dirty="0"/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2C706ADE-7D06-3016-3527-38D627DF7D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4385" y="2471027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rgbClr val="555555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NAVIGATION</a:t>
            </a:r>
            <a:endParaRPr lang="en-DK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6740732-2F22-B20A-65B5-42D27202C9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1000"/>
          </a:blip>
          <a:srcRect/>
          <a:stretch/>
        </p:blipFill>
        <p:spPr>
          <a:xfrm>
            <a:off x="11422768" y="6186791"/>
            <a:ext cx="342335" cy="342335"/>
          </a:xfrm>
          <a:prstGeom prst="rect">
            <a:avLst/>
          </a:prstGeom>
        </p:spPr>
      </p:pic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31DEFDB1-3FF9-702B-2425-817CC15BF3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79031" y="1778947"/>
            <a:ext cx="2949217" cy="4993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800" b="0" i="0">
                <a:solidFill>
                  <a:srgbClr val="555555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10" name="Platshållare för text 6">
            <a:extLst>
              <a:ext uri="{FF2B5EF4-FFF2-40B4-BE49-F238E27FC236}">
                <a16:creationId xmlns:a16="http://schemas.microsoft.com/office/drawing/2014/main" id="{C127E4C0-DBA4-F48C-4801-2FAD9229A2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79031" y="3088326"/>
            <a:ext cx="2866182" cy="22312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da-DK" dirty="0"/>
              <a:t>Instagram</a:t>
            </a:r>
            <a:endParaRPr lang="sv-DK" dirty="0"/>
          </a:p>
        </p:txBody>
      </p:sp>
      <p:sp>
        <p:nvSpPr>
          <p:cNvPr id="11" name="Platshållare för text 6">
            <a:extLst>
              <a:ext uri="{FF2B5EF4-FFF2-40B4-BE49-F238E27FC236}">
                <a16:creationId xmlns:a16="http://schemas.microsoft.com/office/drawing/2014/main" id="{B68695CB-46DF-E814-0170-504F4BF6524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79031" y="3335604"/>
            <a:ext cx="2949217" cy="4993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800" b="0" i="0">
                <a:solidFill>
                  <a:srgbClr val="555555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3815BE7C-5AFD-DFA3-9271-09E42E17EAA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79031" y="4579669"/>
            <a:ext cx="2866182" cy="22312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da-DK" dirty="0"/>
              <a:t>Instagram</a:t>
            </a:r>
            <a:endParaRPr lang="sv-DK" dirty="0"/>
          </a:p>
        </p:txBody>
      </p:sp>
      <p:sp>
        <p:nvSpPr>
          <p:cNvPr id="14" name="Platshållare för text 6">
            <a:extLst>
              <a:ext uri="{FF2B5EF4-FFF2-40B4-BE49-F238E27FC236}">
                <a16:creationId xmlns:a16="http://schemas.microsoft.com/office/drawing/2014/main" id="{EBE81464-1646-DA55-03FD-99115F65394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79031" y="4826947"/>
            <a:ext cx="2949217" cy="4993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800" b="0" i="0">
                <a:solidFill>
                  <a:srgbClr val="555555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</p:spTree>
    <p:extLst>
      <p:ext uri="{BB962C8B-B14F-4D97-AF65-F5344CB8AC3E}">
        <p14:creationId xmlns:p14="http://schemas.microsoft.com/office/powerpoint/2010/main" val="3395394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9F6918-3B1E-4F8F-91AB-069BF0F7A6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99827" y="2087562"/>
            <a:ext cx="7131864" cy="6858000"/>
          </a:xfrm>
          <a:prstGeom prst="rect">
            <a:avLst/>
          </a:prstGeom>
        </p:spPr>
      </p:pic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7128FB73-CCA3-9311-C2E5-FC3FD6A1F6FA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570903" y="1341438"/>
            <a:ext cx="4176712" cy="4586287"/>
          </a:xfrm>
          <a:prstGeom prst="rect">
            <a:avLst/>
          </a:prstGeom>
        </p:spPr>
        <p:txBody>
          <a:bodyPr/>
          <a:lstStyle/>
          <a:p>
            <a:endParaRPr lang="en-DK"/>
          </a:p>
        </p:txBody>
      </p:sp>
      <p:sp>
        <p:nvSpPr>
          <p:cNvPr id="8" name="Platshållare för text 6">
            <a:extLst>
              <a:ext uri="{FF2B5EF4-FFF2-40B4-BE49-F238E27FC236}">
                <a16:creationId xmlns:a16="http://schemas.microsoft.com/office/drawing/2014/main" id="{897AFB47-6157-A716-9945-FA39FEC767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2407533"/>
            <a:ext cx="4651615" cy="58319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9" name="Platshållare för text 6">
            <a:extLst>
              <a:ext uri="{FF2B5EF4-FFF2-40B4-BE49-F238E27FC236}">
                <a16:creationId xmlns:a16="http://schemas.microsoft.com/office/drawing/2014/main" id="{94904B41-A87A-C844-8250-C4F1FB758C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385" y="3074792"/>
            <a:ext cx="4651615" cy="132358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rgbClr val="555555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5642D750-2A8E-19D6-6D8C-B559F4BF98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4385" y="2235466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rgbClr val="555555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NAVIGATION</a:t>
            </a:r>
            <a:endParaRPr lang="en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10BBA7-5839-2AB4-AE6C-7B44C1EC22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1000"/>
          </a:blip>
          <a:srcRect/>
          <a:stretch/>
        </p:blipFill>
        <p:spPr>
          <a:xfrm>
            <a:off x="11422768" y="6186791"/>
            <a:ext cx="342335" cy="34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8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/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17837A-BC09-7111-A339-955E1B9A28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646303" y="1905214"/>
            <a:ext cx="7131864" cy="6858000"/>
          </a:xfrm>
          <a:prstGeom prst="rect">
            <a:avLst/>
          </a:prstGeom>
        </p:spPr>
      </p:pic>
      <p:sp>
        <p:nvSpPr>
          <p:cNvPr id="8" name="Platshållare för text 6">
            <a:extLst>
              <a:ext uri="{FF2B5EF4-FFF2-40B4-BE49-F238E27FC236}">
                <a16:creationId xmlns:a16="http://schemas.microsoft.com/office/drawing/2014/main" id="{897AFB47-6157-A716-9945-FA39FEC767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2407533"/>
            <a:ext cx="4651615" cy="58319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9" name="Platshållare för text 6">
            <a:extLst>
              <a:ext uri="{FF2B5EF4-FFF2-40B4-BE49-F238E27FC236}">
                <a16:creationId xmlns:a16="http://schemas.microsoft.com/office/drawing/2014/main" id="{94904B41-A87A-C844-8250-C4F1FB758C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385" y="3074792"/>
            <a:ext cx="4651615" cy="132358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rgbClr val="555555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5642D750-2A8E-19D6-6D8C-B559F4BF98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4385" y="2235466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rgbClr val="555555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NAVIGATION</a:t>
            </a:r>
            <a:endParaRPr lang="en-DK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076CB90-0D58-BCB7-FE92-7B875A803F0E}"/>
              </a:ext>
            </a:extLst>
          </p:cNvPr>
          <p:cNvSpPr/>
          <p:nvPr userDrawn="1"/>
        </p:nvSpPr>
        <p:spPr>
          <a:xfrm>
            <a:off x="6681314" y="1094878"/>
            <a:ext cx="2237634" cy="2237634"/>
          </a:xfrm>
          <a:prstGeom prst="roundRect">
            <a:avLst>
              <a:gd name="adj" fmla="val 8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12" name="Platshållare för text 6">
            <a:extLst>
              <a:ext uri="{FF2B5EF4-FFF2-40B4-BE49-F238E27FC236}">
                <a16:creationId xmlns:a16="http://schemas.microsoft.com/office/drawing/2014/main" id="{E738D03A-4581-D891-A5B4-0E91E6B3B2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2775" y="2725303"/>
            <a:ext cx="1694495" cy="34102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000" b="0" i="0">
                <a:solidFill>
                  <a:srgbClr val="555555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Gns. </a:t>
            </a:r>
            <a:r>
              <a:rPr lang="en-GB" dirty="0" err="1"/>
              <a:t>højere</a:t>
            </a:r>
            <a:r>
              <a:rPr lang="en-GB" dirty="0"/>
              <a:t> </a:t>
            </a:r>
            <a:r>
              <a:rPr lang="en-GB" dirty="0" err="1"/>
              <a:t>konvertingsrate</a:t>
            </a:r>
            <a:endParaRPr lang="en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915F62-DED6-9277-A79A-DFFF5C804C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02616" y="1744726"/>
            <a:ext cx="1706158" cy="97728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35%</a:t>
            </a:r>
            <a:endParaRPr lang="en-DK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356D493-A957-82F5-5551-9E12D76EB1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1000"/>
          </a:blip>
          <a:srcRect/>
          <a:stretch/>
        </p:blipFill>
        <p:spPr>
          <a:xfrm>
            <a:off x="11422768" y="6186791"/>
            <a:ext cx="342335" cy="342335"/>
          </a:xfrm>
          <a:prstGeom prst="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4860FBC-8E44-08B8-DDD2-68AB3FB06A21}"/>
              </a:ext>
            </a:extLst>
          </p:cNvPr>
          <p:cNvSpPr/>
          <p:nvPr userDrawn="1"/>
        </p:nvSpPr>
        <p:spPr>
          <a:xfrm>
            <a:off x="9150409" y="1094878"/>
            <a:ext cx="2237634" cy="2237634"/>
          </a:xfrm>
          <a:prstGeom prst="roundRect">
            <a:avLst>
              <a:gd name="adj" fmla="val 8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30" name="Platshållare för text 6">
            <a:extLst>
              <a:ext uri="{FF2B5EF4-FFF2-40B4-BE49-F238E27FC236}">
                <a16:creationId xmlns:a16="http://schemas.microsoft.com/office/drawing/2014/main" id="{17DFB061-A010-D63F-C965-42C4C75A9D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81870" y="2725303"/>
            <a:ext cx="1694495" cy="34102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000" b="0" i="0">
                <a:solidFill>
                  <a:srgbClr val="555555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Gns. </a:t>
            </a:r>
            <a:r>
              <a:rPr lang="en-GB" dirty="0" err="1"/>
              <a:t>højere</a:t>
            </a:r>
            <a:r>
              <a:rPr lang="en-GB" dirty="0"/>
              <a:t> </a:t>
            </a:r>
            <a:r>
              <a:rPr lang="en-GB" dirty="0" err="1"/>
              <a:t>konvertingsrate</a:t>
            </a:r>
            <a:endParaRPr lang="en-DK" dirty="0"/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D5799BD0-561F-57E9-C8FF-F85AB773EE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71711" y="1744726"/>
            <a:ext cx="1706158" cy="97728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35%</a:t>
            </a:r>
            <a:endParaRPr lang="en-DK" dirty="0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A67AD7A-08FA-E8EC-4EEA-3CB33BB0C985}"/>
              </a:ext>
            </a:extLst>
          </p:cNvPr>
          <p:cNvSpPr/>
          <p:nvPr userDrawn="1"/>
        </p:nvSpPr>
        <p:spPr>
          <a:xfrm>
            <a:off x="6681314" y="3533279"/>
            <a:ext cx="2237634" cy="2237634"/>
          </a:xfrm>
          <a:prstGeom prst="roundRect">
            <a:avLst>
              <a:gd name="adj" fmla="val 8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39" name="Platshållare för text 6">
            <a:extLst>
              <a:ext uri="{FF2B5EF4-FFF2-40B4-BE49-F238E27FC236}">
                <a16:creationId xmlns:a16="http://schemas.microsoft.com/office/drawing/2014/main" id="{70193EF0-B320-E058-0058-FA34F9C54AC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12775" y="5163704"/>
            <a:ext cx="1694495" cy="34102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000" b="0" i="0">
                <a:solidFill>
                  <a:srgbClr val="555555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Gns. </a:t>
            </a:r>
            <a:r>
              <a:rPr lang="en-GB" dirty="0" err="1"/>
              <a:t>højere</a:t>
            </a:r>
            <a:r>
              <a:rPr lang="en-GB" dirty="0"/>
              <a:t> </a:t>
            </a:r>
            <a:r>
              <a:rPr lang="en-GB" dirty="0" err="1"/>
              <a:t>konvertingsrate</a:t>
            </a:r>
            <a:endParaRPr lang="en-DK" dirty="0"/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CD7D913F-A961-3EA8-0485-D26FE0A1BE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02616" y="4183127"/>
            <a:ext cx="1706158" cy="97728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35%</a:t>
            </a:r>
            <a:endParaRPr lang="en-DK" dirty="0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B39A93AA-A59B-8963-0600-49AEE1228507}"/>
              </a:ext>
            </a:extLst>
          </p:cNvPr>
          <p:cNvSpPr/>
          <p:nvPr userDrawn="1"/>
        </p:nvSpPr>
        <p:spPr>
          <a:xfrm>
            <a:off x="9150409" y="3533279"/>
            <a:ext cx="2237634" cy="2237634"/>
          </a:xfrm>
          <a:prstGeom prst="roundRect">
            <a:avLst>
              <a:gd name="adj" fmla="val 8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42" name="Platshållare för text 6">
            <a:extLst>
              <a:ext uri="{FF2B5EF4-FFF2-40B4-BE49-F238E27FC236}">
                <a16:creationId xmlns:a16="http://schemas.microsoft.com/office/drawing/2014/main" id="{DDBB12A6-C724-8077-1B96-5465C2D42E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81870" y="5163704"/>
            <a:ext cx="1694495" cy="34102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000" b="0" i="0">
                <a:solidFill>
                  <a:srgbClr val="555555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Gns. </a:t>
            </a:r>
            <a:r>
              <a:rPr lang="en-GB" dirty="0" err="1"/>
              <a:t>højere</a:t>
            </a:r>
            <a:r>
              <a:rPr lang="en-GB" dirty="0"/>
              <a:t> </a:t>
            </a:r>
            <a:r>
              <a:rPr lang="en-GB" dirty="0" err="1"/>
              <a:t>konvertingsrate</a:t>
            </a:r>
            <a:endParaRPr lang="en-DK" dirty="0"/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8B39821B-EAB3-6C03-757C-42447739CB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71711" y="4183127"/>
            <a:ext cx="1706158" cy="97728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35%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87476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A1599-BDEA-FD14-0515-EE707261C8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1000"/>
          </a:blip>
          <a:srcRect/>
          <a:stretch/>
        </p:blipFill>
        <p:spPr>
          <a:xfrm>
            <a:off x="11422768" y="6186791"/>
            <a:ext cx="342335" cy="34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08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letter in a white circle&#10;&#10;Description automatically generated">
            <a:extLst>
              <a:ext uri="{FF2B5EF4-FFF2-40B4-BE49-F238E27FC236}">
                <a16:creationId xmlns:a16="http://schemas.microsoft.com/office/drawing/2014/main" id="{7A014110-2A65-73A7-1146-0E471E647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1419656" y="6183679"/>
            <a:ext cx="348560" cy="348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C9F584-1DFD-5165-3A15-921A0EB5B2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7492305" y="-6402782"/>
            <a:ext cx="14570139" cy="1457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97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8 0.25232 C 0.03933 -0.22152 0.3142 -0.53287 0.60652 -0.4412 C 0.89792 -0.34976 1.09701 0.10996 1.05 0.5838 C 1.00287 1.05857 0.72748 1.36736 0.43581 1.27593 C 0.14349 1.18449 -0.05468 0.72686 -0.00768 0.25232 Z " pathEditMode="relative" rAng="16800000" ptsTypes="AAAAA">
                                      <p:cBhvr>
                                        <p:cTn id="6" dur="9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91" y="1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letter in a white circle&#10;&#10;Description automatically generated">
            <a:extLst>
              <a:ext uri="{FF2B5EF4-FFF2-40B4-BE49-F238E27FC236}">
                <a16:creationId xmlns:a16="http://schemas.microsoft.com/office/drawing/2014/main" id="{7A014110-2A65-73A7-1146-0E471E647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1419656" y="6183679"/>
            <a:ext cx="348560" cy="348560"/>
          </a:xfrm>
          <a:prstGeom prst="rect">
            <a:avLst/>
          </a:prstGeom>
        </p:spPr>
      </p:pic>
      <p:sp>
        <p:nvSpPr>
          <p:cNvPr id="6" name="Rubrik 7">
            <a:extLst>
              <a:ext uri="{FF2B5EF4-FFF2-40B4-BE49-F238E27FC236}">
                <a16:creationId xmlns:a16="http://schemas.microsoft.com/office/drawing/2014/main" id="{3909C182-75DC-467F-5792-99156D6928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5341" y="2970727"/>
            <a:ext cx="4741317" cy="816222"/>
          </a:xfrm>
          <a:prstGeom prst="rect">
            <a:avLst/>
          </a:prstGeom>
        </p:spPr>
        <p:txBody>
          <a:bodyPr/>
          <a:lstStyle>
            <a:lvl1pPr algn="ctr">
              <a:defRPr sz="3200" b="1" i="0">
                <a:solidFill>
                  <a:schemeClr val="tx1"/>
                </a:solidFill>
                <a:latin typeface="Figtree SemiBold" pitchFamily="2" charset="0"/>
              </a:defRPr>
            </a:lvl1pPr>
          </a:lstStyle>
          <a:p>
            <a:r>
              <a:rPr lang="en-GB" dirty="0">
                <a:effectLst/>
              </a:rPr>
              <a:t>Lad </a:t>
            </a:r>
            <a:r>
              <a:rPr lang="en-GB" dirty="0" err="1">
                <a:effectLst/>
              </a:rPr>
              <a:t>os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tage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en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snak</a:t>
            </a:r>
            <a:r>
              <a:rPr lang="en-GB" dirty="0">
                <a:effectLst/>
              </a:rPr>
              <a:t> om </a:t>
            </a:r>
            <a:br>
              <a:rPr lang="en-GB" dirty="0">
                <a:effectLst/>
              </a:rPr>
            </a:br>
            <a:r>
              <a:rPr lang="en-GB" dirty="0" err="1">
                <a:effectLst/>
              </a:rPr>
              <a:t>dit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digitale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projekt</a:t>
            </a:r>
            <a:endParaRPr lang="sv-DK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BD73539F-85F9-DCB3-DD11-EFC362A9E8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70345" y="2685407"/>
            <a:ext cx="4251310" cy="1535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 i="0" spc="200" baseline="0">
                <a:solidFill>
                  <a:schemeClr val="bg2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>
                <a:effectLst/>
              </a:rPr>
              <a:t>TØV IKKE - VI ER ALTID KLAR PÅ EN SNAK</a:t>
            </a:r>
            <a:endParaRPr lang="en-DK" dirty="0"/>
          </a:p>
        </p:txBody>
      </p:sp>
      <p:sp>
        <p:nvSpPr>
          <p:cNvPr id="8" name="Platshållare för text 6">
            <a:extLst>
              <a:ext uri="{FF2B5EF4-FFF2-40B4-BE49-F238E27FC236}">
                <a16:creationId xmlns:a16="http://schemas.microsoft.com/office/drawing/2014/main" id="{CE78A044-57D6-CFD9-3529-4DA29D0476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7552" y="3966126"/>
            <a:ext cx="4036893" cy="56329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200" b="0" i="0">
                <a:solidFill>
                  <a:srgbClr val="555555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D75B62D-8BF8-BAD5-C748-B90E2F95C3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8973" y="2611719"/>
            <a:ext cx="1290637" cy="1960282"/>
          </a:xfrm>
          <a:prstGeom prst="roundRect">
            <a:avLst>
              <a:gd name="adj" fmla="val 19908"/>
            </a:avLst>
          </a:prstGeom>
        </p:spPr>
        <p:txBody>
          <a:bodyPr/>
          <a:lstStyle/>
          <a:p>
            <a:endParaRPr lang="en-DK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5D98CF19-DEAE-50DD-AF92-0E1EB929CBD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222781" y="2283013"/>
            <a:ext cx="1290637" cy="1960282"/>
          </a:xfrm>
          <a:prstGeom prst="roundRect">
            <a:avLst>
              <a:gd name="adj" fmla="val 19908"/>
            </a:avLst>
          </a:prstGeom>
        </p:spPr>
        <p:txBody>
          <a:bodyPr/>
          <a:lstStyle/>
          <a:p>
            <a:endParaRPr lang="en-DK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78D465D-9F02-CE6F-F2F3-B3ADD562EFF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182390" y="2283013"/>
            <a:ext cx="1290637" cy="1960282"/>
          </a:xfrm>
          <a:prstGeom prst="roundRect">
            <a:avLst>
              <a:gd name="adj" fmla="val 19908"/>
            </a:avLst>
          </a:prstGeom>
        </p:spPr>
        <p:txBody>
          <a:bodyPr/>
          <a:lstStyle/>
          <a:p>
            <a:endParaRPr lang="en-DK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BC702C74-E696-72B1-58F5-D82C95B2CB5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688272" y="2611719"/>
            <a:ext cx="1290637" cy="1960282"/>
          </a:xfrm>
          <a:prstGeom prst="roundRect">
            <a:avLst>
              <a:gd name="adj" fmla="val 19908"/>
            </a:avLst>
          </a:prstGeom>
        </p:spPr>
        <p:txBody>
          <a:bodyPr/>
          <a:lstStyle/>
          <a:p>
            <a:endParaRPr lang="en-DK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B5F93A-4943-E47C-2DD8-F54B3E0BEA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619661" y="-2709580"/>
            <a:ext cx="713186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8E1D21-864F-28EE-EB3B-003B7F3728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244630">
            <a:off x="8028004" y="2430012"/>
            <a:ext cx="7131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68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s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C1933D6-6052-57D2-1BAC-BA6160F5EB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54930" y="3298468"/>
            <a:ext cx="2082140" cy="3712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FE131A-52D9-7186-10A1-E50ECE2FF8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3618407" y="-13756104"/>
            <a:ext cx="26445408" cy="264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98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3 0.23866 C -0.00052 -0.27245 0.29661 -0.6081 0.61224 -0.50903 C 0.92682 -0.40995 1.14271 0.08588 1.09193 0.59699 C 1.04114 1.10903 0.74388 1.44121 0.42812 1.34236 C 0.11237 1.24352 -0.10209 0.75023 -0.0513 0.23866 Z " pathEditMode="relative" rAng="16800000" ptsTypes="AAAAA">
                                      <p:cBhvr>
                                        <p:cTn id="6" dur="9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7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DF220EA-41AC-791E-134C-C4CBA66E3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79029" y="2266672"/>
            <a:ext cx="4767943" cy="2654461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buNone/>
              <a:tabLst>
                <a:tab pos="3906838" algn="l"/>
                <a:tab pos="4679950" algn="r"/>
              </a:tabLst>
              <a:defRPr sz="2400" b="1" i="0">
                <a:latin typeface="Figtree Semi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680000" algn="r"/>
              </a:tabLst>
              <a:defRPr/>
            </a:pPr>
            <a:r>
              <a:rPr lang="en-DK" dirty="0"/>
              <a:t>Konceptet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680000" algn="r"/>
              </a:tabLst>
              <a:defRPr/>
            </a:pPr>
            <a:r>
              <a:rPr lang="en-DK" dirty="0"/>
              <a:t>Udkast	02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680000" algn="r"/>
              </a:tabLst>
              <a:defRPr/>
            </a:pPr>
            <a:r>
              <a:rPr lang="en-DK" dirty="0"/>
              <a:t>Processen	03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680000" algn="r"/>
              </a:tabLst>
              <a:defRPr/>
            </a:pPr>
            <a:r>
              <a:rPr lang="en-DK" dirty="0"/>
              <a:t>Pause	04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680000" algn="r"/>
              </a:tabLst>
              <a:defRPr/>
            </a:pPr>
            <a:r>
              <a:rPr lang="en-DK" dirty="0"/>
              <a:t>Økonomi	05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680000" algn="r"/>
              </a:tabLst>
              <a:defRPr/>
            </a:pPr>
            <a:r>
              <a:rPr lang="en-DK" dirty="0"/>
              <a:t>Afrunding	06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F578AD74-2EF5-E028-C072-7DC494369B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5334001" cy="6857999"/>
          </a:xfrm>
          <a:prstGeom prst="rect">
            <a:avLst/>
          </a:prstGeom>
        </p:spPr>
        <p:txBody>
          <a:bodyPr/>
          <a:lstStyle/>
          <a:p>
            <a:endParaRPr lang="en-DK" dirty="0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3F0FF4A3-F992-A7EC-FD2A-2A0FFBBDDB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9029" y="2008757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rgbClr val="555555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TAGLINE</a:t>
            </a:r>
            <a:endParaRPr lang="en-DK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58B5E4-5749-2D82-379F-3A3A9CC9FE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1000"/>
          </a:blip>
          <a:srcRect/>
          <a:stretch/>
        </p:blipFill>
        <p:spPr>
          <a:xfrm>
            <a:off x="11422768" y="6186791"/>
            <a:ext cx="342335" cy="34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72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skif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2D9B85-72AC-411F-B753-12A51336CF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2899100" y="-596844"/>
            <a:ext cx="18425612" cy="80516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3600" b="1" i="0" spc="-300">
                <a:solidFill>
                  <a:srgbClr val="1A2632">
                    <a:alpha val="28000"/>
                  </a:srgbClr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01</a:t>
            </a:r>
            <a:endParaRPr lang="en-DK" dirty="0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40D8FA30-2FDC-856E-A5FD-8B1A52230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161" y="3331028"/>
            <a:ext cx="8591677" cy="608241"/>
          </a:xfrm>
          <a:prstGeom prst="rect">
            <a:avLst/>
          </a:prstGeom>
        </p:spPr>
        <p:txBody>
          <a:bodyPr anchor="t" anchorCtr="0"/>
          <a:lstStyle>
            <a:lvl1pPr algn="ctr">
              <a:defRPr sz="4000" b="1" i="0">
                <a:solidFill>
                  <a:schemeClr val="tx1"/>
                </a:solidFill>
                <a:latin typeface="Figtree SemiBold" pitchFamily="2" charset="0"/>
              </a:defRPr>
            </a:lvl1pPr>
          </a:lstStyle>
          <a:p>
            <a:r>
              <a:rPr lang="sv-SE" dirty="0"/>
              <a:t>Temaskifte</a:t>
            </a:r>
            <a:endParaRPr lang="sv-DK" dirty="0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606481CE-1E48-B0AF-878B-F55DF603FB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4127" y="3058951"/>
            <a:ext cx="7703742" cy="1720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 i="0" spc="200" baseline="0">
                <a:solidFill>
                  <a:schemeClr val="bg2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TAGLINE</a:t>
            </a:r>
            <a:endParaRPr lang="en-DK" dirty="0"/>
          </a:p>
        </p:txBody>
      </p:sp>
      <p:pic>
        <p:nvPicPr>
          <p:cNvPr id="3" name="Picture 2" descr="A black letter in a white circle&#10;&#10;Description automatically generated">
            <a:extLst>
              <a:ext uri="{FF2B5EF4-FFF2-40B4-BE49-F238E27FC236}">
                <a16:creationId xmlns:a16="http://schemas.microsoft.com/office/drawing/2014/main" id="{94F952F7-7792-62A3-3B27-57C920B730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1419656" y="6183679"/>
            <a:ext cx="348560" cy="348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A916AC-A43C-6B10-9031-2B7AC9450C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7553773" y="-6402782"/>
            <a:ext cx="14570139" cy="1457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80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8 0.25232 C 0.03933 -0.22152 0.3142 -0.53287 0.60652 -0.4412 C 0.89792 -0.34976 1.09701 0.10996 1.05 0.5838 C 1.00287 1.05857 0.72748 1.36736 0.43581 1.27593 C 0.14349 1.18449 -0.05468 0.72686 -0.00768 0.25232 Z " pathEditMode="relative" rAng="16800000" ptsTypes="AAAAA">
                                      <p:cBhvr>
                                        <p:cTn id="6" dur="9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91" y="1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text 6">
            <a:extLst>
              <a:ext uri="{FF2B5EF4-FFF2-40B4-BE49-F238E27FC236}">
                <a16:creationId xmlns:a16="http://schemas.microsoft.com/office/drawing/2014/main" id="{5A519960-1B74-5FBA-4F5A-81821C6678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3000" y="2510444"/>
            <a:ext cx="9306000" cy="51993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ctr">
              <a:buNone/>
              <a:defRPr sz="3600" b="1" i="0" u="none">
                <a:solidFill>
                  <a:schemeClr val="tx1"/>
                </a:solidFill>
                <a:effectLst/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6" name="Platshållare för text 6">
            <a:extLst>
              <a:ext uri="{FF2B5EF4-FFF2-40B4-BE49-F238E27FC236}">
                <a16:creationId xmlns:a16="http://schemas.microsoft.com/office/drawing/2014/main" id="{E45354CD-B9BB-9911-9A41-A32E2DDE75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68320" y="3092654"/>
            <a:ext cx="6055360" cy="168068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ct val="150000"/>
              </a:lnSpc>
              <a:buNone/>
              <a:defRPr sz="1200" b="0" i="0">
                <a:solidFill>
                  <a:srgbClr val="555555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EB1C09E6-FC08-1FD1-A431-46B804B21E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5412" y="2292570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 b="1" i="0" spc="200" baseline="0">
                <a:solidFill>
                  <a:srgbClr val="555555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TAGLINE</a:t>
            </a:r>
            <a:endParaRPr lang="en-D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D04F9C-4E5C-ED4A-55E7-6EB888F2E7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1000"/>
          </a:blip>
          <a:srcRect/>
          <a:stretch/>
        </p:blipFill>
        <p:spPr>
          <a:xfrm>
            <a:off x="11422768" y="6186791"/>
            <a:ext cx="342335" cy="34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8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Bille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text 6">
            <a:extLst>
              <a:ext uri="{FF2B5EF4-FFF2-40B4-BE49-F238E27FC236}">
                <a16:creationId xmlns:a16="http://schemas.microsoft.com/office/drawing/2014/main" id="{5A519960-1B74-5FBA-4F5A-81821C6678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2407533"/>
            <a:ext cx="4651615" cy="58319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2E7B94-21D5-5F90-D221-5563B5DB93FD}"/>
              </a:ext>
            </a:extLst>
          </p:cNvPr>
          <p:cNvSpPr/>
          <p:nvPr userDrawn="1"/>
        </p:nvSpPr>
        <p:spPr>
          <a:xfrm>
            <a:off x="7535333" y="0"/>
            <a:ext cx="465666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0C72B08-E3A2-2353-3B90-B4C87892DA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09872" y="269627"/>
            <a:ext cx="5182127" cy="6285410"/>
          </a:xfrm>
          <a:prstGeom prst="rect">
            <a:avLst/>
          </a:prstGeom>
        </p:spPr>
        <p:txBody>
          <a:bodyPr/>
          <a:lstStyle/>
          <a:p>
            <a:endParaRPr lang="en-DK"/>
          </a:p>
        </p:txBody>
      </p:sp>
      <p:pic>
        <p:nvPicPr>
          <p:cNvPr id="3" name="Picture 2" descr="A black letter in a white circle&#10;&#10;Description automatically generated">
            <a:extLst>
              <a:ext uri="{FF2B5EF4-FFF2-40B4-BE49-F238E27FC236}">
                <a16:creationId xmlns:a16="http://schemas.microsoft.com/office/drawing/2014/main" id="{076C0BB0-C318-B4EB-4261-18F2179ABA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1419656" y="6183679"/>
            <a:ext cx="348560" cy="348560"/>
          </a:xfrm>
          <a:prstGeom prst="rect">
            <a:avLst/>
          </a:prstGeom>
        </p:spPr>
      </p:pic>
      <p:sp>
        <p:nvSpPr>
          <p:cNvPr id="5" name="Platshållare för text 6">
            <a:extLst>
              <a:ext uri="{FF2B5EF4-FFF2-40B4-BE49-F238E27FC236}">
                <a16:creationId xmlns:a16="http://schemas.microsoft.com/office/drawing/2014/main" id="{86EE508C-C5FF-5045-468D-803C0D6CD9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385" y="3074792"/>
            <a:ext cx="4651615" cy="132358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rgbClr val="555555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9F481529-2176-6408-93B9-E21C07D5C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4385" y="2235466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rgbClr val="555555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NAVIGATION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980487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Bille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0C72B08-E3A2-2353-3B90-B4C87892DA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72518" y="0"/>
            <a:ext cx="5719481" cy="6857999"/>
          </a:xfrm>
          <a:prstGeom prst="rect">
            <a:avLst/>
          </a:prstGeom>
        </p:spPr>
        <p:txBody>
          <a:bodyPr/>
          <a:lstStyle/>
          <a:p>
            <a:endParaRPr lang="en-DK"/>
          </a:p>
        </p:txBody>
      </p:sp>
      <p:sp>
        <p:nvSpPr>
          <p:cNvPr id="5" name="Platshållare för text 6">
            <a:extLst>
              <a:ext uri="{FF2B5EF4-FFF2-40B4-BE49-F238E27FC236}">
                <a16:creationId xmlns:a16="http://schemas.microsoft.com/office/drawing/2014/main" id="{C6466A5E-6B5F-ED78-90B8-5A1CE69EAA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2407533"/>
            <a:ext cx="4275097" cy="58319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6" name="Platshållare för text 6">
            <a:extLst>
              <a:ext uri="{FF2B5EF4-FFF2-40B4-BE49-F238E27FC236}">
                <a16:creationId xmlns:a16="http://schemas.microsoft.com/office/drawing/2014/main" id="{1F15E7C0-ECFB-09C9-96BE-2A720E855C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385" y="3074792"/>
            <a:ext cx="4275097" cy="132358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rgbClr val="555555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083F4481-D523-CBEA-66F6-F2BC8E314B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4385" y="2235466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rgbClr val="555555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NAVIGATION</a:t>
            </a:r>
            <a:endParaRPr lang="en-D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0458B1-AB7F-38B4-F043-B884E28F77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1000"/>
          </a:blip>
          <a:srcRect/>
          <a:stretch/>
        </p:blipFill>
        <p:spPr>
          <a:xfrm>
            <a:off x="11422768" y="6186791"/>
            <a:ext cx="342335" cy="34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4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/Billede 0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078B11C0-0281-48F0-41F7-CD961F21C32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72518" y="0"/>
            <a:ext cx="5719481" cy="6857999"/>
          </a:xfrm>
          <a:prstGeom prst="rect">
            <a:avLst/>
          </a:prstGeom>
        </p:spPr>
        <p:txBody>
          <a:bodyPr/>
          <a:lstStyle/>
          <a:p>
            <a:endParaRPr lang="en-DK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6DB55B14-254A-1763-5DDB-C1ABC6E356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4385" y="2235466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rgbClr val="BABABA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NAVIGATION</a:t>
            </a:r>
            <a:endParaRPr lang="en-DK" dirty="0"/>
          </a:p>
        </p:txBody>
      </p:sp>
      <p:pic>
        <p:nvPicPr>
          <p:cNvPr id="3" name="Picture 2" descr="A black letter in a white circle&#10;&#10;Description automatically generated">
            <a:extLst>
              <a:ext uri="{FF2B5EF4-FFF2-40B4-BE49-F238E27FC236}">
                <a16:creationId xmlns:a16="http://schemas.microsoft.com/office/drawing/2014/main" id="{F4846D71-942B-E3D5-25ED-603E9A411F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1419656" y="6183679"/>
            <a:ext cx="348560" cy="348560"/>
          </a:xfrm>
          <a:prstGeom prst="rect">
            <a:avLst/>
          </a:prstGeom>
        </p:spPr>
      </p:pic>
      <p:sp>
        <p:nvSpPr>
          <p:cNvPr id="12" name="Platshållare för text 6">
            <a:extLst>
              <a:ext uri="{FF2B5EF4-FFF2-40B4-BE49-F238E27FC236}">
                <a16:creationId xmlns:a16="http://schemas.microsoft.com/office/drawing/2014/main" id="{BEFE1359-9FED-4E0B-B111-70EAF395E1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2407533"/>
            <a:ext cx="4275097" cy="58319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7D8C31FE-CC95-4FFE-BE2D-6D545D7EFC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385" y="3074792"/>
            <a:ext cx="4275097" cy="132358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rgbClr val="555555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</p:spTree>
    <p:extLst>
      <p:ext uri="{BB962C8B-B14F-4D97-AF65-F5344CB8AC3E}">
        <p14:creationId xmlns:p14="http://schemas.microsoft.com/office/powerpoint/2010/main" val="2119134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Bille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text 6">
            <a:extLst>
              <a:ext uri="{FF2B5EF4-FFF2-40B4-BE49-F238E27FC236}">
                <a16:creationId xmlns:a16="http://schemas.microsoft.com/office/drawing/2014/main" id="{5A519960-1B74-5FBA-4F5A-81821C6678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1354975"/>
            <a:ext cx="8261475" cy="4886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2E7B94-21D5-5F90-D221-5563B5DB93FD}"/>
              </a:ext>
            </a:extLst>
          </p:cNvPr>
          <p:cNvSpPr/>
          <p:nvPr userDrawn="1"/>
        </p:nvSpPr>
        <p:spPr>
          <a:xfrm>
            <a:off x="1" y="4322618"/>
            <a:ext cx="12192000" cy="25353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0C72B08-E3A2-2353-3B90-B4C87892DA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1524" y="3805017"/>
            <a:ext cx="11508952" cy="3052983"/>
          </a:xfrm>
          <a:prstGeom prst="rect">
            <a:avLst/>
          </a:prstGeom>
        </p:spPr>
        <p:txBody>
          <a:bodyPr lIns="0" tIns="0" rIns="0" bIns="0"/>
          <a:lstStyle/>
          <a:p>
            <a:endParaRPr lang="en-DK"/>
          </a:p>
        </p:txBody>
      </p:sp>
      <p:sp>
        <p:nvSpPr>
          <p:cNvPr id="2" name="Platshållare för text 6">
            <a:extLst>
              <a:ext uri="{FF2B5EF4-FFF2-40B4-BE49-F238E27FC236}">
                <a16:creationId xmlns:a16="http://schemas.microsoft.com/office/drawing/2014/main" id="{BCC1A27F-F9CB-E646-5D6A-D823BCD701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385" y="1948846"/>
            <a:ext cx="9303232" cy="148015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rgbClr val="555555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pic>
        <p:nvPicPr>
          <p:cNvPr id="5" name="Picture 4" descr="A black letter in a white circle&#10;&#10;Description automatically generated">
            <a:extLst>
              <a:ext uri="{FF2B5EF4-FFF2-40B4-BE49-F238E27FC236}">
                <a16:creationId xmlns:a16="http://schemas.microsoft.com/office/drawing/2014/main" id="{22885D9D-9F0A-8BB2-7188-DAE5B06495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1419656" y="6183679"/>
            <a:ext cx="348560" cy="348560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F29A3640-082F-E651-4912-D32E22ED06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4385" y="1184141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rgbClr val="555555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NAVIGATION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47375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/Bille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0C72B08-E3A2-2353-3B90-B4C87892DA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1524" y="3031299"/>
            <a:ext cx="11508952" cy="3826701"/>
          </a:xfrm>
          <a:prstGeom prst="round2SameRect">
            <a:avLst>
              <a:gd name="adj1" fmla="val 4769"/>
              <a:gd name="adj2" fmla="val 0"/>
            </a:avLst>
          </a:prstGeom>
        </p:spPr>
        <p:txBody>
          <a:bodyPr lIns="0" tIns="0" rIns="0" bIns="0"/>
          <a:lstStyle/>
          <a:p>
            <a:endParaRPr lang="en-DK"/>
          </a:p>
        </p:txBody>
      </p:sp>
      <p:sp>
        <p:nvSpPr>
          <p:cNvPr id="15" name="Platshållare för text 6">
            <a:extLst>
              <a:ext uri="{FF2B5EF4-FFF2-40B4-BE49-F238E27FC236}">
                <a16:creationId xmlns:a16="http://schemas.microsoft.com/office/drawing/2014/main" id="{5A519960-1B74-5FBA-4F5A-81821C6678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1165404"/>
            <a:ext cx="8261475" cy="4886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2" name="Platshållare för text 6">
            <a:extLst>
              <a:ext uri="{FF2B5EF4-FFF2-40B4-BE49-F238E27FC236}">
                <a16:creationId xmlns:a16="http://schemas.microsoft.com/office/drawing/2014/main" id="{BCC1A27F-F9CB-E646-5D6A-D823BCD701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385" y="1759275"/>
            <a:ext cx="9303232" cy="89471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rgbClr val="555555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F29A3640-082F-E651-4912-D32E22ED06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4385" y="994570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rgbClr val="555555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NAVIGATION</a:t>
            </a:r>
            <a:endParaRPr lang="en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EFD917-0666-0F7F-B62F-71FEDC1E0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1000"/>
          </a:blip>
          <a:srcRect/>
          <a:stretch/>
        </p:blipFill>
        <p:spPr>
          <a:xfrm>
            <a:off x="11422768" y="6186791"/>
            <a:ext cx="342335" cy="34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96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A02B03-3772-724D-2684-2A80D57DE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45C658-F321-434E-B7CC-54C74E65249D}" type="slidenum">
              <a:rPr lang="en-DK" smtClean="0"/>
              <a:t>‹nr.›</a:t>
            </a:fld>
            <a:endParaRPr lang="en-DK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BB24477-9EF3-ED55-5C73-195F7848C972}"/>
              </a:ext>
            </a:extLst>
          </p:cNvPr>
          <p:cNvSpPr txBox="1">
            <a:spLocks/>
          </p:cNvSpPr>
          <p:nvPr userDrawn="1"/>
        </p:nvSpPr>
        <p:spPr>
          <a:xfrm>
            <a:off x="340654" y="6175396"/>
            <a:ext cx="6716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DK"/>
            </a:defPPr>
            <a:lvl1pPr marL="0" algn="l" defTabSz="914400" rtl="0" eaLnBrk="1" latinLnBrk="0" hangingPunct="1">
              <a:defRPr sz="1200" b="1" i="0" kern="1200">
                <a:solidFill>
                  <a:srgbClr val="555555"/>
                </a:solidFill>
                <a:latin typeface="Figtree SemiBold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45C658-F321-434E-B7CC-54C74E65249D}" type="slidenum">
              <a:rPr lang="en-DK" sz="800" smtClean="0">
                <a:solidFill>
                  <a:srgbClr val="555555"/>
                </a:solidFill>
              </a:rPr>
              <a:pPr/>
              <a:t>‹nr.›</a:t>
            </a:fld>
            <a:endParaRPr lang="en-DK" sz="800" dirty="0">
              <a:solidFill>
                <a:srgbClr val="5555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0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2" r:id="rId2"/>
    <p:sldLayoutId id="2147483677" r:id="rId3"/>
    <p:sldLayoutId id="2147483650" r:id="rId4"/>
    <p:sldLayoutId id="2147483652" r:id="rId5"/>
    <p:sldLayoutId id="2147483676" r:id="rId6"/>
    <p:sldLayoutId id="2147483683" r:id="rId7"/>
    <p:sldLayoutId id="2147483675" r:id="rId8"/>
    <p:sldLayoutId id="2147483687" r:id="rId9"/>
    <p:sldLayoutId id="2147483678" r:id="rId10"/>
    <p:sldLayoutId id="2147483680" r:id="rId11"/>
    <p:sldLayoutId id="2147483690" r:id="rId12"/>
    <p:sldLayoutId id="2147483679" r:id="rId13"/>
    <p:sldLayoutId id="2147483689" r:id="rId14"/>
    <p:sldLayoutId id="2147483684" r:id="rId15"/>
    <p:sldLayoutId id="2147483685" r:id="rId16"/>
    <p:sldLayoutId id="2147483691" r:id="rId17"/>
    <p:sldLayoutId id="214748366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igtre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igtre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igtre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gtre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gtre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svg"/><Relationship Id="rId7" Type="http://schemas.openxmlformats.org/officeDocument/2006/relationships/image" Target="../media/image3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10774-C4E4-E8E3-121A-22D26C718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Feedback introduktion</a:t>
            </a:r>
            <a:br>
              <a:rPr lang="da-DK" dirty="0"/>
            </a:br>
            <a:r>
              <a:rPr lang="da-DK" dirty="0"/>
              <a:t>+ øvelser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819DF-03CF-1BB5-FA61-E9A943BDAC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INTERN KOMMUNIKATION</a:t>
            </a:r>
            <a:endParaRPr lang="en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597A21-AF45-5B8C-62EF-1D81A94FDA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Internt kommunikationsværktøj</a:t>
            </a:r>
            <a:endParaRPr lang="en-D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8297A1-59AE-1F01-F3FB-765BDBE941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En </a:t>
            </a:r>
            <a:r>
              <a:rPr lang="en-GB" dirty="0" err="1"/>
              <a:t>stor</a:t>
            </a:r>
            <a:r>
              <a:rPr lang="en-GB" dirty="0"/>
              <a:t> del af </a:t>
            </a:r>
            <a:r>
              <a:rPr lang="en-GB" dirty="0" err="1"/>
              <a:t>vores</a:t>
            </a:r>
            <a:r>
              <a:rPr lang="en-GB" dirty="0"/>
              <a:t> sprog I </a:t>
            </a:r>
            <a:r>
              <a:rPr lang="en-GB" dirty="0" err="1"/>
              <a:t>Mornings’konglomaratet</a:t>
            </a:r>
            <a:r>
              <a:rPr lang="en-GB" dirty="0"/>
              <a:t> er, at “give feedback”.</a:t>
            </a:r>
          </a:p>
          <a:p>
            <a:r>
              <a:rPr lang="en-GB" dirty="0"/>
              <a:t>Det er et </a:t>
            </a:r>
            <a:r>
              <a:rPr lang="en-GB" dirty="0" err="1"/>
              <a:t>væsentligt</a:t>
            </a:r>
            <a:r>
              <a:rPr lang="en-GB" dirty="0"/>
              <a:t> </a:t>
            </a:r>
            <a:r>
              <a:rPr lang="en-GB" dirty="0" err="1"/>
              <a:t>værktøj</a:t>
            </a:r>
            <a:r>
              <a:rPr lang="en-GB" dirty="0"/>
              <a:t> I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selvledet</a:t>
            </a:r>
            <a:r>
              <a:rPr lang="en-GB" dirty="0"/>
              <a:t> organisation. Vi </a:t>
            </a:r>
            <a:r>
              <a:rPr lang="en-GB" dirty="0" err="1"/>
              <a:t>har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helt</a:t>
            </a:r>
            <a:r>
              <a:rPr lang="en-GB" dirty="0"/>
              <a:t> </a:t>
            </a:r>
            <a:r>
              <a:rPr lang="en-GB" dirty="0" err="1"/>
              <a:t>speciel</a:t>
            </a:r>
            <a:r>
              <a:rPr lang="en-GB" dirty="0"/>
              <a:t> </a:t>
            </a:r>
            <a:r>
              <a:rPr lang="en-GB" dirty="0" err="1"/>
              <a:t>formel</a:t>
            </a:r>
            <a:r>
              <a:rPr lang="en-GB" dirty="0"/>
              <a:t> og </a:t>
            </a:r>
            <a:r>
              <a:rPr lang="en-GB" dirty="0" err="1"/>
              <a:t>metodik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det.</a:t>
            </a:r>
          </a:p>
        </p:txBody>
      </p:sp>
      <p:pic>
        <p:nvPicPr>
          <p:cNvPr id="11" name="Picture Placeholder 10" descr="A person holding a post-it note&#10;&#10;Description automatically generated">
            <a:extLst>
              <a:ext uri="{FF2B5EF4-FFF2-40B4-BE49-F238E27FC236}">
                <a16:creationId xmlns:a16="http://schemas.microsoft.com/office/drawing/2014/main" id="{0805F051-A4EB-BC83-A71F-D018493F29D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8920" r="18920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340B8D8-63C7-8054-C2F9-9D466D9FEB2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12498" r="12498"/>
          <a:stretch/>
        </p:blipFill>
        <p:spPr/>
      </p:pic>
    </p:spTree>
    <p:extLst>
      <p:ext uri="{BB962C8B-B14F-4D97-AF65-F5344CB8AC3E}">
        <p14:creationId xmlns:p14="http://schemas.microsoft.com/office/powerpoint/2010/main" val="3475419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5D790C-C529-F877-ECDF-D108E63014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4385" y="3110061"/>
            <a:ext cx="4651615" cy="583190"/>
          </a:xfrm>
        </p:spPr>
        <p:txBody>
          <a:bodyPr/>
          <a:lstStyle/>
          <a:p>
            <a:r>
              <a:rPr lang="da-DK" dirty="0"/>
              <a:t>Undgå dette som MODTAGER</a:t>
            </a:r>
            <a:endParaRPr lang="en-DK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B8ECB2-E527-4FF5-03FA-91923771B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4385" y="3777321"/>
            <a:ext cx="4651615" cy="433622"/>
          </a:xfrm>
        </p:spPr>
        <p:txBody>
          <a:bodyPr/>
          <a:lstStyle/>
          <a:p>
            <a:r>
              <a:rPr lang="en-GB" dirty="0"/>
              <a:t>Her er </a:t>
            </a:r>
            <a:r>
              <a:rPr lang="en-GB" dirty="0" err="1"/>
              <a:t>nogle</a:t>
            </a:r>
            <a:r>
              <a:rPr lang="en-GB" dirty="0"/>
              <a:t> </a:t>
            </a:r>
            <a:r>
              <a:rPr lang="en-GB" dirty="0" err="1"/>
              <a:t>opmærksomhedspunkter</a:t>
            </a:r>
            <a:r>
              <a:rPr lang="en-GB" dirty="0"/>
              <a:t>, </a:t>
            </a:r>
            <a:r>
              <a:rPr lang="en-GB" dirty="0" err="1"/>
              <a:t>som</a:t>
            </a:r>
            <a:r>
              <a:rPr lang="en-GB" dirty="0"/>
              <a:t> vi </a:t>
            </a:r>
            <a:r>
              <a:rPr lang="en-GB" dirty="0" err="1"/>
              <a:t>ved</a:t>
            </a:r>
            <a:r>
              <a:rPr lang="en-GB" dirty="0"/>
              <a:t> er </a:t>
            </a:r>
            <a:r>
              <a:rPr lang="en-GB" dirty="0" err="1"/>
              <a:t>nogle</a:t>
            </a:r>
            <a:r>
              <a:rPr lang="en-GB" dirty="0"/>
              <a:t> </a:t>
            </a:r>
            <a:r>
              <a:rPr lang="en-GB" dirty="0" err="1"/>
              <a:t>fejl</a:t>
            </a:r>
            <a:r>
              <a:rPr lang="en-GB" dirty="0"/>
              <a:t> folk </a:t>
            </a:r>
            <a:r>
              <a:rPr lang="en-GB" dirty="0" err="1"/>
              <a:t>træder</a:t>
            </a:r>
            <a:r>
              <a:rPr lang="en-GB" dirty="0"/>
              <a:t> I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b="1" dirty="0" err="1"/>
              <a:t>modtager</a:t>
            </a:r>
            <a:r>
              <a:rPr lang="en-GB" b="1" dirty="0"/>
              <a:t> </a:t>
            </a:r>
            <a:r>
              <a:rPr lang="en-GB" dirty="0"/>
              <a:t>af feedback.</a:t>
            </a:r>
            <a:endParaRPr lang="en-DK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29D83C6-DF28-26C6-2E4F-5513BE0EC8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44385" y="2414198"/>
            <a:ext cx="3041176" cy="172067"/>
          </a:xfrm>
        </p:spPr>
        <p:txBody>
          <a:bodyPr/>
          <a:lstStyle/>
          <a:p>
            <a:r>
              <a:rPr lang="en-GB" dirty="0"/>
              <a:t>OPMÆRKSOMHEDSPUNKTER</a:t>
            </a:r>
            <a:endParaRPr lang="en-D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F68DE0-B306-9843-3DCE-2BB3104F96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15690" y="2482966"/>
            <a:ext cx="1694495" cy="341021"/>
          </a:xfrm>
        </p:spPr>
        <p:txBody>
          <a:bodyPr/>
          <a:lstStyle/>
          <a:p>
            <a:r>
              <a:rPr lang="da-DK" sz="900" dirty="0"/>
              <a:t>Pas på med at bruge lejligheden, til, at sige noget tilbage.</a:t>
            </a:r>
            <a:endParaRPr lang="en-DK" sz="9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A0BCF7-2D4C-DC53-A0B7-3F4D4BB9FE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01112" y="1486655"/>
            <a:ext cx="1706158" cy="977286"/>
          </a:xfrm>
        </p:spPr>
        <p:txBody>
          <a:bodyPr/>
          <a:lstStyle/>
          <a:p>
            <a:r>
              <a:rPr lang="da-DK" sz="2400" dirty="0"/>
              <a:t>Mod-feedback</a:t>
            </a:r>
            <a:endParaRPr lang="en-DK" sz="24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18D99C2-C4CC-3913-822A-5926C79267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373855" y="2501254"/>
            <a:ext cx="1694495" cy="341021"/>
          </a:xfrm>
          <a:prstGeom prst="rect">
            <a:avLst/>
          </a:prstGeom>
        </p:spPr>
        <p:txBody>
          <a:bodyPr/>
          <a:lstStyle/>
          <a:p>
            <a:r>
              <a:rPr lang="en-GB" sz="900" dirty="0" err="1">
                <a:effectLst/>
              </a:rPr>
              <a:t>Når</a:t>
            </a:r>
            <a:r>
              <a:rPr lang="en-GB" sz="900" dirty="0">
                <a:effectLst/>
              </a:rPr>
              <a:t> du </a:t>
            </a:r>
            <a:r>
              <a:rPr lang="en-GB" sz="900" dirty="0" err="1">
                <a:effectLst/>
              </a:rPr>
              <a:t>går</a:t>
            </a:r>
            <a:r>
              <a:rPr lang="en-GB" sz="900" dirty="0">
                <a:effectLst/>
              </a:rPr>
              <a:t> I </a:t>
            </a:r>
            <a:r>
              <a:rPr lang="en-GB" sz="900" dirty="0" err="1">
                <a:effectLst/>
              </a:rPr>
              <a:t>forsvar</a:t>
            </a:r>
            <a:r>
              <a:rPr lang="en-GB" sz="900" dirty="0">
                <a:effectLst/>
              </a:rPr>
              <a:t>, </a:t>
            </a:r>
            <a:r>
              <a:rPr lang="en-GB" sz="900" dirty="0" err="1">
                <a:effectLst/>
              </a:rPr>
              <a:t>så</a:t>
            </a:r>
            <a:r>
              <a:rPr lang="en-GB" sz="900" dirty="0">
                <a:effectLst/>
              </a:rPr>
              <a:t> stopper du med at </a:t>
            </a:r>
            <a:r>
              <a:rPr lang="en-GB" sz="900" dirty="0" err="1">
                <a:effectLst/>
              </a:rPr>
              <a:t>lytte</a:t>
            </a:r>
            <a:r>
              <a:rPr lang="en-GB" sz="900" dirty="0">
                <a:effectLst/>
              </a:rPr>
              <a:t>.</a:t>
            </a:r>
            <a:endParaRPr lang="en-DK" sz="9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AC60AC-CA23-DCCC-7590-42581BF97F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362192" y="1481856"/>
            <a:ext cx="1706158" cy="977286"/>
          </a:xfrm>
          <a:prstGeom prst="rect">
            <a:avLst/>
          </a:prstGeom>
        </p:spPr>
        <p:txBody>
          <a:bodyPr/>
          <a:lstStyle/>
          <a:p>
            <a:r>
              <a:rPr lang="da-DK" sz="2400" dirty="0"/>
              <a:t>At forsvare dig selv</a:t>
            </a:r>
            <a:endParaRPr lang="en-DK" sz="24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5F84240-C28D-D3CF-9DAA-25ED0F32758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01111" y="4838271"/>
            <a:ext cx="1694495" cy="341021"/>
          </a:xfrm>
          <a:prstGeom prst="rect">
            <a:avLst/>
          </a:prstGeom>
        </p:spPr>
        <p:txBody>
          <a:bodyPr/>
          <a:lstStyle/>
          <a:p>
            <a:r>
              <a:rPr lang="en-GB" sz="900" dirty="0" err="1">
                <a:effectLst/>
              </a:rPr>
              <a:t>Efter</a:t>
            </a:r>
            <a:r>
              <a:rPr lang="en-GB" sz="900" dirty="0">
                <a:effectLst/>
              </a:rPr>
              <a:t> </a:t>
            </a:r>
            <a:r>
              <a:rPr lang="en-GB" sz="900" dirty="0" err="1">
                <a:effectLst/>
              </a:rPr>
              <a:t>feedbacken</a:t>
            </a:r>
            <a:r>
              <a:rPr lang="en-GB" sz="900" dirty="0">
                <a:effectLst/>
              </a:rPr>
              <a:t> er </a:t>
            </a:r>
            <a:r>
              <a:rPr lang="en-GB" sz="900" dirty="0" err="1">
                <a:effectLst/>
              </a:rPr>
              <a:t>klaret</a:t>
            </a:r>
            <a:r>
              <a:rPr lang="en-GB" sz="900" dirty="0">
                <a:effectLst/>
              </a:rPr>
              <a:t>, </a:t>
            </a:r>
            <a:r>
              <a:rPr lang="en-GB" sz="900" dirty="0" err="1">
                <a:effectLst/>
              </a:rPr>
              <a:t>så</a:t>
            </a:r>
            <a:r>
              <a:rPr lang="en-GB" sz="900" dirty="0">
                <a:effectLst/>
              </a:rPr>
              <a:t> </a:t>
            </a:r>
            <a:r>
              <a:rPr lang="en-GB" sz="900" dirty="0" err="1">
                <a:effectLst/>
              </a:rPr>
              <a:t>forlad</a:t>
            </a:r>
            <a:r>
              <a:rPr lang="en-GB" sz="900" dirty="0">
                <a:effectLst/>
              </a:rPr>
              <a:t> </a:t>
            </a:r>
            <a:r>
              <a:rPr lang="en-GB" sz="900" dirty="0" err="1">
                <a:effectLst/>
              </a:rPr>
              <a:t>rummet</a:t>
            </a:r>
            <a:r>
              <a:rPr lang="en-GB" sz="900" dirty="0">
                <a:effectLst/>
              </a:rPr>
              <a:t>. Pas på med, at </a:t>
            </a:r>
            <a:r>
              <a:rPr lang="en-GB" sz="900" dirty="0" err="1">
                <a:effectLst/>
              </a:rPr>
              <a:t>føle</a:t>
            </a:r>
            <a:r>
              <a:rPr lang="en-GB" sz="900" dirty="0">
                <a:effectLst/>
              </a:rPr>
              <a:t>, at man SKAL glide over I et </a:t>
            </a:r>
            <a:r>
              <a:rPr lang="en-GB" sz="900" dirty="0" err="1">
                <a:effectLst/>
              </a:rPr>
              <a:t>andet</a:t>
            </a:r>
            <a:r>
              <a:rPr lang="en-GB" sz="900" dirty="0">
                <a:effectLst/>
              </a:rPr>
              <a:t> </a:t>
            </a:r>
            <a:r>
              <a:rPr lang="en-GB" sz="900" dirty="0" err="1">
                <a:effectLst/>
              </a:rPr>
              <a:t>emne</a:t>
            </a:r>
            <a:r>
              <a:rPr lang="en-GB" sz="900" dirty="0">
                <a:effectLst/>
              </a:rPr>
              <a:t>, </a:t>
            </a:r>
            <a:r>
              <a:rPr lang="en-GB" sz="900" dirty="0" err="1">
                <a:effectLst/>
              </a:rPr>
              <a:t>før</a:t>
            </a:r>
            <a:r>
              <a:rPr lang="en-GB" sz="900" dirty="0">
                <a:effectLst/>
              </a:rPr>
              <a:t> man </a:t>
            </a:r>
            <a:r>
              <a:rPr lang="en-GB" sz="900" dirty="0" err="1">
                <a:effectLst/>
              </a:rPr>
              <a:t>går</a:t>
            </a:r>
            <a:r>
              <a:rPr lang="en-GB" sz="900" dirty="0">
                <a:effectLst/>
              </a:rPr>
              <a:t>.</a:t>
            </a:r>
            <a:endParaRPr lang="en-DK" sz="9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FE557CD-A222-81F4-633F-901DA65A14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901112" y="3847563"/>
            <a:ext cx="1789439" cy="977286"/>
          </a:xfrm>
          <a:prstGeom prst="rect">
            <a:avLst/>
          </a:prstGeom>
        </p:spPr>
        <p:txBody>
          <a:bodyPr/>
          <a:lstStyle/>
          <a:p>
            <a:r>
              <a:rPr lang="da-DK" sz="2400" dirty="0"/>
              <a:t>Glide over i noget andet</a:t>
            </a:r>
            <a:endParaRPr lang="en-DK" sz="2400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9D70A3F-9737-8805-17F4-D0728A67D5B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62192" y="4824849"/>
            <a:ext cx="1694495" cy="341021"/>
          </a:xfrm>
        </p:spPr>
        <p:txBody>
          <a:bodyPr/>
          <a:lstStyle/>
          <a:p>
            <a:r>
              <a:rPr lang="da-DK" sz="900" dirty="0"/>
              <a:t>Feedback er givet med kærlighed. Ergo personen foran dig, vil dig det bedste.</a:t>
            </a:r>
            <a:endParaRPr lang="en-DK" sz="900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368E-357D-93BB-B213-9A4DE550E41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62192" y="3858850"/>
            <a:ext cx="1706158" cy="977286"/>
          </a:xfrm>
        </p:spPr>
        <p:txBody>
          <a:bodyPr/>
          <a:lstStyle/>
          <a:p>
            <a:r>
              <a:rPr lang="da-DK" sz="2400" dirty="0"/>
              <a:t>At tage det personligt</a:t>
            </a:r>
            <a:endParaRPr lang="en-DK" sz="2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2B402C-4BBB-6435-EFEF-6288C535A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79233" y="1333958"/>
            <a:ext cx="213913" cy="21391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A3889D0-0307-1E06-F384-7CFD09F32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01111" y="1371329"/>
            <a:ext cx="215417" cy="21541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67AEBE04-2CF1-0A31-8BF2-52F20D7383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79233" y="3800969"/>
            <a:ext cx="213913" cy="213913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6414E3ED-CFD3-B967-784E-99AAA47EE3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02615" y="3771763"/>
            <a:ext cx="213913" cy="21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58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D0FB1A3D-B313-C3A7-7B62-870C8D1208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4385" y="2643094"/>
            <a:ext cx="4760472" cy="583190"/>
          </a:xfrm>
          <a:prstGeom prst="rect">
            <a:avLst/>
          </a:prstGeom>
        </p:spPr>
        <p:txBody>
          <a:bodyPr/>
          <a:lstStyle/>
          <a:p>
            <a:r>
              <a:rPr lang="da-DK" dirty="0"/>
              <a:t>Rammerne for modtager</a:t>
            </a:r>
            <a:endParaRPr lang="en-DK" dirty="0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00D6F616-48E4-7AF2-08BF-10423B594F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/>
              <a:t>Vær top-nysgerrig på den hjælp du får fra et andet menneske. Lyt godt efter og afbryd kun, hvis du er i tvivl om noget. Bed f.eks. om et eksempel.</a:t>
            </a:r>
          </a:p>
          <a:p>
            <a:endParaRPr lang="da-DK" dirty="0"/>
          </a:p>
          <a:p>
            <a:r>
              <a:rPr lang="da-DK" sz="1200" dirty="0"/>
              <a:t>Beslut dig for, hvad du vil gøre med feedbacken. </a:t>
            </a:r>
          </a:p>
          <a:p>
            <a:r>
              <a:rPr lang="da-DK" sz="1200" dirty="0"/>
              <a:t>udgangspunkt har du 3 muligheder</a:t>
            </a:r>
            <a:endParaRPr lang="da-DK" dirty="0"/>
          </a:p>
          <a:p>
            <a:endParaRPr lang="da-DK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9F16272D-01AD-22F0-F0A6-4122BE5C2E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a-DK" dirty="0"/>
              <a:t>Tage den til dig</a:t>
            </a:r>
            <a:endParaRPr lang="en-DK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891F8F-B836-6374-23D0-2DDB1EF6B6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44384" y="2471027"/>
            <a:ext cx="3041176" cy="172067"/>
          </a:xfrm>
          <a:prstGeom prst="rect">
            <a:avLst/>
          </a:prstGeom>
        </p:spPr>
        <p:txBody>
          <a:bodyPr/>
          <a:lstStyle/>
          <a:p>
            <a:r>
              <a:rPr lang="da-DK" dirty="0"/>
              <a:t>FORMEN PÅ FEEDBACK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84EB6-5013-5760-0D02-F40481E3138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 sz="900" dirty="0"/>
              <a:t>”Tusind TAK for feedback. Jeg vil gøre følgende… eller jeg vil finde ud af, hvad jeg vil gøre med den.”</a:t>
            </a:r>
            <a:endParaRPr lang="en-GB" sz="9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79D5DC4-D886-1C51-86AF-3584345C19E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a-DK" dirty="0"/>
              <a:t>Være obs.</a:t>
            </a:r>
            <a:endParaRPr lang="en-DK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F1981A4-28CB-B2E1-28F4-4E268EA075E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da-DK" sz="900" dirty="0"/>
              <a:t>”Tusind TAK for feedback. Jeg kan ikke helt </a:t>
            </a:r>
            <a:br>
              <a:rPr lang="da-DK" sz="900" dirty="0"/>
            </a:br>
            <a:r>
              <a:rPr lang="da-DK" sz="900" dirty="0"/>
              <a:t>genkende det du siger, men jeg vil være obs. </a:t>
            </a:r>
            <a:br>
              <a:rPr lang="da-DK" sz="900" dirty="0"/>
            </a:br>
            <a:r>
              <a:rPr lang="da-DK" sz="900" dirty="0"/>
              <a:t>på det. Indtil videre putter jeg den i ”rygsækken”.</a:t>
            </a:r>
            <a:endParaRPr lang="en-GB" sz="9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17204E-99C1-5833-1DB8-19192B8443E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179031" y="4526495"/>
            <a:ext cx="2866182" cy="223128"/>
          </a:xfrm>
        </p:spPr>
        <p:txBody>
          <a:bodyPr/>
          <a:lstStyle/>
          <a:p>
            <a:r>
              <a:rPr lang="da-DK" dirty="0"/>
              <a:t>Forkaste</a:t>
            </a:r>
            <a:endParaRPr lang="en-DK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99E44FB-9D70-F74D-ECB4-709199A833D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179031" y="4769228"/>
            <a:ext cx="2949217" cy="499384"/>
          </a:xfrm>
        </p:spPr>
        <p:txBody>
          <a:bodyPr/>
          <a:lstStyle/>
          <a:p>
            <a:r>
              <a:rPr lang="da-DK" sz="900" dirty="0"/>
              <a:t>”Tusind TAK for feedback. Jeg har ikke hørt noget tilsvarende før, så jeg vælger ikke at forandre noget lige nu, men jeg er taknemmelig for din feedback.”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FD59000-FB92-B7BD-2A75-867C1E728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26100" y="4655328"/>
            <a:ext cx="432182" cy="43218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281888B-5E61-D570-9592-38F188B7AE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26100" y="1687621"/>
            <a:ext cx="432182" cy="43218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1055344-1374-E421-90F1-4A2AB2FAC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26100" y="3231898"/>
            <a:ext cx="432182" cy="43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19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9359E9-FC0F-6B12-EE39-48E65FE145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DK" dirty="0"/>
              <a:t>02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DC3B37-CA8A-9ECA-8B79-97B22B399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Øvelser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2E766-E2CC-AEF4-DE07-EFCE0DB63D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NU SKAL I PRØVE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269137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F947F17-E288-4E62-CD5D-DF69956C94D2}"/>
              </a:ext>
            </a:extLst>
          </p:cNvPr>
          <p:cNvSpPr/>
          <p:nvPr/>
        </p:nvSpPr>
        <p:spPr>
          <a:xfrm>
            <a:off x="2887488" y="2892491"/>
            <a:ext cx="213522" cy="1687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4391C-16A3-2506-8C29-8BE2953BAC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4385" y="2636678"/>
            <a:ext cx="4651615" cy="989590"/>
          </a:xfrm>
          <a:prstGeom prst="rect">
            <a:avLst/>
          </a:prstGeom>
        </p:spPr>
        <p:txBody>
          <a:bodyPr/>
          <a:lstStyle/>
          <a:p>
            <a:r>
              <a:rPr lang="en-GB" dirty="0">
                <a:effectLst/>
              </a:rPr>
              <a:t>Nu </a:t>
            </a:r>
            <a:r>
              <a:rPr lang="en-GB" dirty="0" err="1">
                <a:effectLst/>
              </a:rPr>
              <a:t>skal</a:t>
            </a:r>
            <a:r>
              <a:rPr lang="en-GB" dirty="0">
                <a:effectLst/>
              </a:rPr>
              <a:t> I 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give feedback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2D6052-99FE-3810-F71A-F5E2B6475A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4385" y="3710337"/>
            <a:ext cx="3712831" cy="683051"/>
          </a:xfrm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err="1"/>
              <a:t>Gå</a:t>
            </a:r>
            <a:r>
              <a:rPr lang="en-GB" sz="1400" dirty="0"/>
              <a:t> </a:t>
            </a:r>
            <a:r>
              <a:rPr lang="en-GB" sz="1400" dirty="0" err="1"/>
              <a:t>sammen</a:t>
            </a:r>
            <a:r>
              <a:rPr lang="en-GB" sz="1400" dirty="0"/>
              <a:t> 2 og 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err="1"/>
              <a:t>Giv</a:t>
            </a:r>
            <a:r>
              <a:rPr lang="en-GB" sz="1400" dirty="0"/>
              <a:t> 2 </a:t>
            </a:r>
            <a:r>
              <a:rPr lang="en-GB" sz="1400" dirty="0" err="1"/>
              <a:t>udviklings</a:t>
            </a:r>
            <a:r>
              <a:rPr lang="en-GB" sz="1400" dirty="0"/>
              <a:t>-feedback og 2 </a:t>
            </a:r>
            <a:r>
              <a:rPr lang="en-GB" sz="1400" dirty="0" err="1"/>
              <a:t>bevar</a:t>
            </a:r>
            <a:r>
              <a:rPr lang="en-GB" sz="1400" dirty="0"/>
              <a:t>-feedback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1" dirty="0" err="1"/>
              <a:t>Bemærk</a:t>
            </a:r>
            <a:r>
              <a:rPr lang="en-GB" sz="1400" b="1" dirty="0"/>
              <a:t>: </a:t>
            </a:r>
            <a:r>
              <a:rPr lang="en-GB" sz="1400" dirty="0" err="1"/>
              <a:t>Inden</a:t>
            </a:r>
            <a:r>
              <a:rPr lang="en-GB" sz="1400" dirty="0"/>
              <a:t> I giver </a:t>
            </a:r>
            <a:r>
              <a:rPr lang="en-GB" sz="1400" dirty="0" err="1"/>
              <a:t>feedbacken</a:t>
            </a:r>
            <a:r>
              <a:rPr lang="en-GB" sz="1400" dirty="0"/>
              <a:t>, </a:t>
            </a:r>
            <a:r>
              <a:rPr lang="en-GB" sz="1400" dirty="0" err="1"/>
              <a:t>så</a:t>
            </a:r>
            <a:r>
              <a:rPr lang="en-GB" sz="1400" dirty="0"/>
              <a:t> </a:t>
            </a:r>
            <a:r>
              <a:rPr lang="en-GB" sz="1400" dirty="0" err="1"/>
              <a:t>skal</a:t>
            </a:r>
            <a:r>
              <a:rPr lang="en-GB" sz="1400" dirty="0"/>
              <a:t> </a:t>
            </a:r>
            <a:r>
              <a:rPr lang="en-GB" sz="1400" dirty="0" err="1"/>
              <a:t>afsenderen</a:t>
            </a:r>
            <a:r>
              <a:rPr lang="en-GB" sz="1400" dirty="0"/>
              <a:t> </a:t>
            </a:r>
            <a:r>
              <a:rPr lang="en-GB" sz="1400" dirty="0" err="1"/>
              <a:t>prøve</a:t>
            </a:r>
            <a:r>
              <a:rPr lang="en-GB" sz="1400" dirty="0"/>
              <a:t> at </a:t>
            </a:r>
            <a:r>
              <a:rPr lang="en-GB" sz="1400" dirty="0" err="1"/>
              <a:t>mærke</a:t>
            </a:r>
            <a:r>
              <a:rPr lang="en-GB" sz="1400" dirty="0"/>
              <a:t> </a:t>
            </a:r>
            <a:r>
              <a:rPr lang="en-GB" sz="1400" dirty="0" err="1"/>
              <a:t>efter</a:t>
            </a:r>
            <a:r>
              <a:rPr lang="en-GB" sz="1400" dirty="0"/>
              <a:t>, </a:t>
            </a:r>
            <a:r>
              <a:rPr lang="en-GB" sz="1400" dirty="0" err="1"/>
              <a:t>hvordan</a:t>
            </a:r>
            <a:r>
              <a:rPr lang="en-GB" sz="1400" dirty="0"/>
              <a:t> I </a:t>
            </a:r>
            <a:r>
              <a:rPr lang="en-GB" sz="1400" dirty="0" err="1"/>
              <a:t>skal</a:t>
            </a:r>
            <a:r>
              <a:rPr lang="en-GB" sz="1400" dirty="0"/>
              <a:t> </a:t>
            </a:r>
            <a:r>
              <a:rPr lang="en-GB" sz="1400" dirty="0" err="1"/>
              <a:t>være</a:t>
            </a:r>
            <a:r>
              <a:rPr lang="en-GB" sz="1400" dirty="0"/>
              <a:t> </a:t>
            </a:r>
            <a:r>
              <a:rPr lang="en-GB" sz="1400" dirty="0" err="1"/>
              <a:t>fysisk</a:t>
            </a:r>
            <a:r>
              <a:rPr lang="en-GB" sz="1400" dirty="0"/>
              <a:t> </a:t>
            </a:r>
            <a:r>
              <a:rPr lang="en-GB" sz="1400" dirty="0" err="1"/>
              <a:t>placeret</a:t>
            </a:r>
            <a:r>
              <a:rPr lang="en-GB" sz="1400" dirty="0"/>
              <a:t>, for at det er </a:t>
            </a:r>
            <a:r>
              <a:rPr lang="en-GB" sz="1400" dirty="0" err="1"/>
              <a:t>bedst</a:t>
            </a:r>
            <a:r>
              <a:rPr lang="en-GB" sz="1400" dirty="0"/>
              <a:t>.</a:t>
            </a:r>
            <a:endParaRPr lang="en-DK" sz="1400" dirty="0"/>
          </a:p>
        </p:txBody>
      </p:sp>
      <p:pic>
        <p:nvPicPr>
          <p:cNvPr id="9" name="Picture Placeholder 8" descr="A person standing in front of a whiteboard&#10;&#10;Description automatically generated">
            <a:extLst>
              <a:ext uri="{FF2B5EF4-FFF2-40B4-BE49-F238E27FC236}">
                <a16:creationId xmlns:a16="http://schemas.microsoft.com/office/drawing/2014/main" id="{36F6E945-A3E1-9D8B-145A-A7E76249F8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8897" r="18897"/>
          <a:stretch/>
        </p:blipFill>
        <p:spPr/>
      </p:pic>
      <p:pic>
        <p:nvPicPr>
          <p:cNvPr id="11" name="Picture Placeholder 10" descr="A person standing in a room with a person in a black shirt&#10;&#10;Description automatically generated">
            <a:extLst>
              <a:ext uri="{FF2B5EF4-FFF2-40B4-BE49-F238E27FC236}">
                <a16:creationId xmlns:a16="http://schemas.microsoft.com/office/drawing/2014/main" id="{C8A3FDA9-1749-5766-ADE9-44BF2EC0650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8920" r="18920"/>
          <a:stretch/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20B875-7C88-8CA2-D50F-A06FDA2A04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44385" y="2380542"/>
            <a:ext cx="3041176" cy="172067"/>
          </a:xfrm>
          <a:prstGeom prst="rect">
            <a:avLst/>
          </a:prstGeom>
        </p:spPr>
        <p:txBody>
          <a:bodyPr/>
          <a:lstStyle/>
          <a:p>
            <a:r>
              <a:rPr lang="da-DK" dirty="0"/>
              <a:t>ØVELSE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18646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F947F17-E288-4E62-CD5D-DF69956C94D2}"/>
              </a:ext>
            </a:extLst>
          </p:cNvPr>
          <p:cNvSpPr/>
          <p:nvPr/>
        </p:nvSpPr>
        <p:spPr>
          <a:xfrm>
            <a:off x="2962811" y="1296956"/>
            <a:ext cx="125622" cy="1492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4391C-16A3-2506-8C29-8BE2953BAC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4385" y="1040031"/>
            <a:ext cx="4651615" cy="989590"/>
          </a:xfrm>
          <a:prstGeom prst="rect">
            <a:avLst/>
          </a:prstGeom>
        </p:spPr>
        <p:txBody>
          <a:bodyPr/>
          <a:lstStyle/>
          <a:p>
            <a:r>
              <a:rPr lang="en-GB" dirty="0">
                <a:effectLst/>
              </a:rPr>
              <a:t>Nu </a:t>
            </a:r>
            <a:r>
              <a:rPr lang="en-GB" dirty="0" err="1">
                <a:effectLst/>
              </a:rPr>
              <a:t>skal</a:t>
            </a:r>
            <a:r>
              <a:rPr lang="en-GB" dirty="0">
                <a:effectLst/>
              </a:rPr>
              <a:t> I 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give feedback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2D6052-99FE-3810-F71A-F5E2B6475A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4385" y="2125914"/>
            <a:ext cx="3712831" cy="683051"/>
          </a:xfrm>
          <a:prstGeom prst="rect">
            <a:avLst/>
          </a:prstGeom>
        </p:spPr>
        <p:txBody>
          <a:bodyPr/>
          <a:lstStyle/>
          <a:p>
            <a:r>
              <a:rPr lang="da-DK" sz="1400" b="1" dirty="0"/>
              <a:t>Eksempler på udvikle sætninger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Jeg vil gerne du begynder på at………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Jeg vil gerne du gør mere af………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Hvis du starter på at ………. Vil det</a:t>
            </a:r>
            <a:br>
              <a:rPr lang="da-DK" sz="1400" dirty="0"/>
            </a:br>
            <a:r>
              <a:rPr lang="da-DK" sz="1400" dirty="0"/>
              <a:t>betyde for mig at …………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Jeg kunne godt tænke mig at du starter</a:t>
            </a:r>
            <a:br>
              <a:rPr lang="da-DK" sz="1400" dirty="0"/>
            </a:br>
            <a:r>
              <a:rPr lang="da-DK" sz="1400" dirty="0"/>
              <a:t>med at…………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Jeg har brug for, at du begynder på / gør</a:t>
            </a:r>
            <a:br>
              <a:rPr lang="da-DK" sz="1400" dirty="0"/>
            </a:br>
            <a:r>
              <a:rPr lang="da-DK" sz="1400" dirty="0"/>
              <a:t>mere af…., fordi det vil hjælpe mig med..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Det er vigtigt for mig, at du starter på….</a:t>
            </a:r>
            <a:br>
              <a:rPr lang="da-DK" sz="1400" dirty="0"/>
            </a:br>
            <a:r>
              <a:rPr lang="da-DK" sz="1400" dirty="0"/>
              <a:t>Fordi det vil betyde for mig/andre……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20B875-7C88-8CA2-D50F-A06FDA2A04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44385" y="794338"/>
            <a:ext cx="3041176" cy="172067"/>
          </a:xfrm>
          <a:prstGeom prst="rect">
            <a:avLst/>
          </a:prstGeom>
        </p:spPr>
        <p:txBody>
          <a:bodyPr/>
          <a:lstStyle/>
          <a:p>
            <a:r>
              <a:rPr lang="da-DK" dirty="0"/>
              <a:t>ØVELSE</a:t>
            </a:r>
            <a:endParaRPr lang="en-DK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7A61242-D406-4D63-4A5D-CE16BFFAF781}"/>
              </a:ext>
            </a:extLst>
          </p:cNvPr>
          <p:cNvSpPr txBox="1">
            <a:spLocks/>
          </p:cNvSpPr>
          <p:nvPr/>
        </p:nvSpPr>
        <p:spPr>
          <a:xfrm>
            <a:off x="6252761" y="2125914"/>
            <a:ext cx="3712831" cy="683051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555555"/>
                </a:solidFill>
                <a:latin typeface="Figtree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b="1" dirty="0"/>
              <a:t>Eksempler på bevar sætninger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da-DK" sz="1400" dirty="0"/>
              <a:t>Jeg bliver glad når du……………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da-DK" sz="1400" dirty="0"/>
              <a:t>Når du gør ……, så gør du …… for mig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da-DK" sz="1400" dirty="0"/>
              <a:t>Når du……., betyder det …… for mig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da-DK" sz="1400" dirty="0"/>
              <a:t>Når du……, hjælper det mig med………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da-DK" sz="1400" dirty="0"/>
              <a:t>Jeg vil gerne have du bevarer……, fordi </a:t>
            </a:r>
            <a:br>
              <a:rPr lang="da-DK" sz="1400" dirty="0"/>
            </a:br>
            <a:r>
              <a:rPr lang="da-DK" sz="1400" dirty="0"/>
              <a:t>det ……….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da-DK" sz="1400" dirty="0"/>
              <a:t>Det er vigtigt for mig, du bliver ved med</a:t>
            </a:r>
            <a:br>
              <a:rPr lang="da-DK" sz="1400" dirty="0"/>
            </a:br>
            <a:r>
              <a:rPr lang="da-DK" sz="1400" dirty="0"/>
              <a:t>……. Fordi det betyder……………… for mig</a:t>
            </a:r>
          </a:p>
          <a:p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3408575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DD4E9-EE70-ACA0-1B1C-567FB55AD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64F86A-7A44-8CBA-F599-26FBB067C3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DK" dirty="0"/>
              <a:t>03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44689A-EB2F-CACD-C1AB-B270613FD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Programoversigt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64AD81-865F-B157-F2A9-A4413F0248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NÆSTE SKRIDT PÅ REJSEN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264221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F947F17-E288-4E62-CD5D-DF69956C94D2}"/>
              </a:ext>
            </a:extLst>
          </p:cNvPr>
          <p:cNvSpPr/>
          <p:nvPr/>
        </p:nvSpPr>
        <p:spPr>
          <a:xfrm>
            <a:off x="3025860" y="1876754"/>
            <a:ext cx="929914" cy="2491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4391C-16A3-2506-8C29-8BE2953BAC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4385" y="1719025"/>
            <a:ext cx="4651615" cy="98959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Vi </a:t>
            </a:r>
            <a:r>
              <a:rPr lang="en-GB" dirty="0" err="1"/>
              <a:t>vil</a:t>
            </a:r>
            <a:r>
              <a:rPr lang="en-GB" dirty="0"/>
              <a:t> </a:t>
            </a:r>
            <a:r>
              <a:rPr lang="en-GB" dirty="0" err="1"/>
              <a:t>gå</a:t>
            </a:r>
            <a:r>
              <a:rPr lang="en-GB" dirty="0"/>
              <a:t> </a:t>
            </a:r>
            <a:r>
              <a:rPr lang="en-GB" dirty="0" err="1"/>
              <a:t>langt</a:t>
            </a:r>
            <a:r>
              <a:rPr lang="en-GB" dirty="0"/>
              <a:t>, for at folk </a:t>
            </a:r>
            <a:r>
              <a:rPr lang="en-GB" dirty="0" err="1"/>
              <a:t>når</a:t>
            </a:r>
            <a:r>
              <a:rPr lang="en-GB" dirty="0"/>
              <a:t> </a:t>
            </a:r>
            <a:r>
              <a:rPr lang="en-GB" dirty="0" err="1"/>
              <a:t>deres</a:t>
            </a:r>
            <a:r>
              <a:rPr lang="en-GB" dirty="0"/>
              <a:t> </a:t>
            </a:r>
            <a:r>
              <a:rPr lang="en-GB" dirty="0" err="1"/>
              <a:t>potentiale</a:t>
            </a:r>
            <a:endParaRPr lang="en-GB" dirty="0">
              <a:effectLst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2D6052-99FE-3810-F71A-F5E2B6475A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4385" y="2866344"/>
            <a:ext cx="3712831" cy="683051"/>
          </a:xfrm>
          <a:prstGeom prst="rect">
            <a:avLst/>
          </a:prstGeom>
        </p:spPr>
        <p:txBody>
          <a:bodyPr/>
          <a:lstStyle/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da-DK" strike="sngStrike" dirty="0" err="1"/>
              <a:t>Onboarding</a:t>
            </a:r>
            <a:r>
              <a:rPr lang="da-DK" strike="sngStrike" dirty="0"/>
              <a:t> intro [3 timer]</a:t>
            </a:r>
            <a:r>
              <a:rPr lang="da-DK" dirty="0"/>
              <a:t> ✅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da-DK" strike="sngStrike" dirty="0"/>
              <a:t>Samtale om personprofiler [8 timer]</a:t>
            </a:r>
            <a:r>
              <a:rPr lang="da-DK" dirty="0"/>
              <a:t> ✅</a:t>
            </a:r>
            <a:endParaRPr lang="da-DK" strike="sngStrike" dirty="0"/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da-DK" strike="sngStrike" dirty="0"/>
              <a:t>Ritualer og ord [3 timer]</a:t>
            </a:r>
            <a:r>
              <a:rPr lang="da-DK" dirty="0"/>
              <a:t> ✅</a:t>
            </a:r>
            <a:endParaRPr lang="da-DK" u="sng" dirty="0"/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da-DK" strike="sngStrike" dirty="0"/>
              <a:t>Feedback intro + øvelser [1,5 time]</a:t>
            </a:r>
            <a:r>
              <a:rPr lang="da-DK" dirty="0"/>
              <a:t> ✅</a:t>
            </a:r>
            <a:endParaRPr lang="da-DK" u="sng" dirty="0"/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da-DK" dirty="0"/>
              <a:t>Kommunikationstræning [3 timer]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da-DK" dirty="0"/>
              <a:t>Feedback øvelser vol. 1 [1 time]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da-DK" dirty="0"/>
              <a:t>Coaching fundament [8 timer]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da-DK"/>
              <a:t>Aktiv lytning [5 timer]</a:t>
            </a:r>
            <a:endParaRPr lang="da-DK" dirty="0"/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da-DK" dirty="0"/>
              <a:t>Coaching den strukturerede samtale [8 timer]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da-DK" dirty="0"/>
              <a:t>Feedback øvelser vol. 2 [1 time]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da-DK" dirty="0"/>
              <a:t>Coaching repetition vol. 1 [3 timer]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da-DK" dirty="0"/>
              <a:t>GROW i salget [3 timer]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da-DK" dirty="0"/>
              <a:t>Coaching repetition vol. 2 [3 timer]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endParaRPr lang="da-DK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DK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6F6E945-A3E1-9D8B-145A-A7E76249F8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498" r="12498"/>
          <a:stretch/>
        </p:blipFill>
        <p:spPr/>
      </p:pic>
      <p:pic>
        <p:nvPicPr>
          <p:cNvPr id="11" name="Picture Placeholder 10" descr="A person standing in a room with a person in a black shirt&#10;&#10;Description automatically generated">
            <a:extLst>
              <a:ext uri="{FF2B5EF4-FFF2-40B4-BE49-F238E27FC236}">
                <a16:creationId xmlns:a16="http://schemas.microsoft.com/office/drawing/2014/main" id="{C8A3FDA9-1749-5766-ADE9-44BF2EC0650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8920" r="18920"/>
          <a:stretch/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20B875-7C88-8CA2-D50F-A06FDA2A04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44385" y="1534826"/>
            <a:ext cx="3041176" cy="172067"/>
          </a:xfrm>
          <a:prstGeom prst="rect">
            <a:avLst/>
          </a:prstGeom>
        </p:spPr>
        <p:txBody>
          <a:bodyPr/>
          <a:lstStyle/>
          <a:p>
            <a:r>
              <a:rPr lang="da-DK" dirty="0"/>
              <a:t>Programmet de næste 3 måneder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066317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E601A-E92F-8F4F-31C2-3EB8B28AE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DF70EFED-6AA3-4A46-1EF8-5BAAB596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Tak for i dag</a:t>
            </a:r>
            <a:endParaRPr lang="en-DK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DE72CA0-4AA7-5088-C93B-F0DF0D48BA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DK" dirty="0"/>
              <a:t>TØV IKKE – VI ER ALTID KLAR PÅ EN SNAK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83A43BA-1994-EE28-9ACC-405832023B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>
                <a:effectLst/>
              </a:rPr>
              <a:t>Husk at øve jer i feedback. Hvis I høre nogen sige ”det er en feedback der skal gives”, så refereres der, til denne metodik, som I nu kender.</a:t>
            </a:r>
            <a:endParaRPr lang="en-DK" dirty="0"/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552BEAEC-16D8-4F0A-3557-A91BE316D57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31428" t="3212" r="27485" b="3212"/>
          <a:stretch/>
        </p:blipFill>
        <p:spPr>
          <a:xfrm>
            <a:off x="2205038" y="2611719"/>
            <a:ext cx="1290637" cy="1960282"/>
          </a:xfrm>
        </p:spPr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A3D65568-24C1-D379-916F-6316F733730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l="20819" t="1" r="37896" b="5938"/>
          <a:stretch/>
        </p:blipFill>
        <p:spPr>
          <a:xfrm>
            <a:off x="710920" y="2283013"/>
            <a:ext cx="1290637" cy="1960282"/>
          </a:xfrm>
        </p:spPr>
      </p:pic>
      <p:pic>
        <p:nvPicPr>
          <p:cNvPr id="35" name="Picture Placeholder 34" descr="A person standing next to another person standing next to a whiteboard&#10;&#10;Description automatically generated">
            <a:extLst>
              <a:ext uri="{FF2B5EF4-FFF2-40B4-BE49-F238E27FC236}">
                <a16:creationId xmlns:a16="http://schemas.microsoft.com/office/drawing/2014/main" id="{802E774C-8274-9211-7200-8F742561619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l="19302" r="19302"/>
          <a:stretch>
            <a:fillRect/>
          </a:stretch>
        </p:blipFill>
        <p:spPr/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CD52A28C-CBE7-C361-3473-27352109685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5"/>
          <a:srcRect l="30698" r="25394"/>
          <a:stretch/>
        </p:blipFill>
        <p:spPr>
          <a:xfrm>
            <a:off x="8694535" y="2611719"/>
            <a:ext cx="1290637" cy="1960282"/>
          </a:xfrm>
        </p:spPr>
      </p:pic>
    </p:spTree>
    <p:extLst>
      <p:ext uri="{BB962C8B-B14F-4D97-AF65-F5344CB8AC3E}">
        <p14:creationId xmlns:p14="http://schemas.microsoft.com/office/powerpoint/2010/main" val="1872192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071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AD15A4-966E-BC23-EF89-498E786AFB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tabLst>
                <a:tab pos="4041775" algn="l"/>
              </a:tabLst>
            </a:pPr>
            <a:r>
              <a:rPr lang="da-DK" dirty="0"/>
              <a:t>Introduktion</a:t>
            </a:r>
            <a:r>
              <a:rPr lang="en-DK" dirty="0"/>
              <a:t>	0</a:t>
            </a:r>
            <a:r>
              <a:rPr lang="da-DK" dirty="0"/>
              <a:t>1</a:t>
            </a:r>
            <a:endParaRPr lang="en-DK" dirty="0"/>
          </a:p>
          <a:p>
            <a:pPr>
              <a:tabLst>
                <a:tab pos="4041775" algn="l"/>
              </a:tabLst>
            </a:pPr>
            <a:r>
              <a:rPr lang="da-DK" dirty="0"/>
              <a:t>Øvelser</a:t>
            </a:r>
            <a:r>
              <a:rPr lang="en-DK" dirty="0"/>
              <a:t>	0</a:t>
            </a:r>
            <a:r>
              <a:rPr lang="da-DK" dirty="0"/>
              <a:t>2</a:t>
            </a:r>
            <a:endParaRPr lang="en-DK" dirty="0"/>
          </a:p>
          <a:p>
            <a:pPr>
              <a:tabLst>
                <a:tab pos="4041775" algn="l"/>
              </a:tabLst>
            </a:pPr>
            <a:r>
              <a:rPr lang="da-DK" dirty="0"/>
              <a:t>Programoversigt</a:t>
            </a:r>
            <a:r>
              <a:rPr lang="en-DK" dirty="0"/>
              <a:t>	</a:t>
            </a:r>
            <a:r>
              <a:rPr lang="da-DK" dirty="0"/>
              <a:t>03</a:t>
            </a:r>
            <a:endParaRPr lang="en-DK" dirty="0"/>
          </a:p>
          <a:p>
            <a:pPr>
              <a:tabLst>
                <a:tab pos="4041775" algn="l"/>
              </a:tabLst>
            </a:pPr>
            <a:r>
              <a:rPr lang="en-DK" dirty="0"/>
              <a:t>	</a:t>
            </a:r>
          </a:p>
          <a:p>
            <a:pPr>
              <a:tabLst>
                <a:tab pos="4041775" algn="l"/>
              </a:tabLst>
            </a:pPr>
            <a:r>
              <a:rPr lang="en-DK" dirty="0"/>
              <a:t>	</a:t>
            </a:r>
          </a:p>
          <a:p>
            <a:pPr>
              <a:tabLst>
                <a:tab pos="4041775" algn="l"/>
              </a:tabLst>
            </a:pPr>
            <a:r>
              <a:rPr lang="en-DK" dirty="0"/>
              <a:t>	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07BA4DD-FBAD-2027-41EA-8D90017BDA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3731" r="13731"/>
          <a:stretch/>
        </p:blipFill>
        <p:spPr>
          <a:xfrm>
            <a:off x="-1" y="0"/>
            <a:ext cx="5334001" cy="685799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AC5A31-8990-69B5-A348-E3CA74220C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K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985224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DDBA8-0E19-7C60-821E-CC6751184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52DF62-7529-7A57-A036-DF43A915D2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DK" dirty="0"/>
              <a:t>01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D4B00E-3DD0-B64C-D9E2-83F665E46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Introduktion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97E80-F967-99A5-80E8-7A594AF9B4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FEEDBACK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349532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B028BB-B4E9-E6B2-98C2-96E90B8D2F0D}"/>
              </a:ext>
            </a:extLst>
          </p:cNvPr>
          <p:cNvSpPr/>
          <p:nvPr/>
        </p:nvSpPr>
        <p:spPr>
          <a:xfrm>
            <a:off x="4065104" y="2799530"/>
            <a:ext cx="1284308" cy="1523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48C281-48E8-63C3-0F1D-27A3A6A018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>
                <a:effectLst/>
              </a:rPr>
              <a:t>Formål</a:t>
            </a:r>
            <a:r>
              <a:rPr lang="en-GB" dirty="0">
                <a:effectLst/>
              </a:rPr>
              <a:t> med </a:t>
            </a:r>
            <a:r>
              <a:rPr lang="en-GB" dirty="0"/>
              <a:t>feedback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D8608-419C-906D-DC9B-FAC54B3F27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err="1">
                <a:effectLst/>
              </a:rPr>
              <a:t>Formålet</a:t>
            </a:r>
            <a:r>
              <a:rPr lang="en-GB" dirty="0">
                <a:effectLst/>
              </a:rPr>
              <a:t> er, at </a:t>
            </a:r>
            <a:r>
              <a:rPr lang="en-GB" dirty="0" err="1">
                <a:effectLst/>
              </a:rPr>
              <a:t>sikre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kommunikation</a:t>
            </a:r>
            <a:r>
              <a:rPr lang="en-GB" dirty="0">
                <a:effectLst/>
              </a:rPr>
              <a:t> og information glider I </a:t>
            </a:r>
            <a:r>
              <a:rPr lang="en-GB" dirty="0" err="1">
                <a:effectLst/>
              </a:rPr>
              <a:t>mellem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kollegaer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uden</a:t>
            </a:r>
            <a:r>
              <a:rPr lang="en-GB" dirty="0">
                <a:effectLst/>
              </a:rPr>
              <a:t> for </a:t>
            </a:r>
            <a:r>
              <a:rPr lang="en-GB" dirty="0" err="1">
                <a:effectLst/>
              </a:rPr>
              <a:t>meget</a:t>
            </a:r>
            <a:r>
              <a:rPr lang="en-GB" dirty="0">
                <a:effectLst/>
              </a:rPr>
              <a:t> “</a:t>
            </a:r>
            <a:r>
              <a:rPr lang="en-GB" dirty="0" err="1">
                <a:effectLst/>
              </a:rPr>
              <a:t>støj</a:t>
            </a:r>
            <a:r>
              <a:rPr lang="en-GB" dirty="0">
                <a:effectLst/>
              </a:rPr>
              <a:t>”.</a:t>
            </a:r>
          </a:p>
          <a:p>
            <a:r>
              <a:rPr lang="en-GB" dirty="0" err="1"/>
              <a:t>Gør</a:t>
            </a:r>
            <a:r>
              <a:rPr lang="en-GB" dirty="0"/>
              <a:t> vi </a:t>
            </a:r>
            <a:r>
              <a:rPr lang="en-GB" dirty="0" err="1"/>
              <a:t>noget</a:t>
            </a:r>
            <a:r>
              <a:rPr lang="en-GB" dirty="0"/>
              <a:t>,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ønskes</a:t>
            </a:r>
            <a:r>
              <a:rPr lang="en-GB" dirty="0"/>
              <a:t> </a:t>
            </a:r>
            <a:r>
              <a:rPr lang="en-GB" dirty="0" err="1"/>
              <a:t>bevares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udvikles</a:t>
            </a:r>
            <a:r>
              <a:rPr lang="en-GB" dirty="0"/>
              <a:t> af </a:t>
            </a:r>
            <a:r>
              <a:rPr lang="en-GB" dirty="0" err="1"/>
              <a:t>ens</a:t>
            </a:r>
            <a:r>
              <a:rPr lang="en-GB" dirty="0"/>
              <a:t> </a:t>
            </a:r>
            <a:r>
              <a:rPr lang="en-GB" dirty="0" err="1"/>
              <a:t>kollegaer</a:t>
            </a:r>
            <a:r>
              <a:rPr lang="en-GB" dirty="0"/>
              <a:t>, </a:t>
            </a:r>
            <a:r>
              <a:rPr lang="en-GB" dirty="0" err="1"/>
              <a:t>så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 det </a:t>
            </a:r>
            <a:r>
              <a:rPr lang="en-GB" dirty="0" err="1"/>
              <a:t>ikke</a:t>
            </a:r>
            <a:r>
              <a:rPr lang="en-GB" dirty="0"/>
              <a:t> </a:t>
            </a:r>
            <a:r>
              <a:rPr lang="en-GB" dirty="0" err="1"/>
              <a:t>lyde</a:t>
            </a:r>
            <a:r>
              <a:rPr lang="en-GB" dirty="0"/>
              <a:t> I </a:t>
            </a:r>
            <a:r>
              <a:rPr lang="en-GB" dirty="0" err="1"/>
              <a:t>krogene</a:t>
            </a:r>
            <a:r>
              <a:rPr lang="en-GB" dirty="0"/>
              <a:t>, men </a:t>
            </a:r>
            <a:r>
              <a:rPr lang="en-GB" dirty="0" err="1"/>
              <a:t>direkte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individet</a:t>
            </a:r>
            <a:r>
              <a:rPr lang="en-GB" dirty="0"/>
              <a:t>,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tage</a:t>
            </a:r>
            <a:r>
              <a:rPr lang="en-GB" dirty="0"/>
              <a:t> handling.</a:t>
            </a:r>
          </a:p>
          <a:p>
            <a:r>
              <a:rPr lang="en-GB" dirty="0" err="1"/>
              <a:t>Metodikken</a:t>
            </a:r>
            <a:r>
              <a:rPr lang="en-GB" dirty="0"/>
              <a:t> I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lære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dag</a:t>
            </a:r>
            <a:r>
              <a:rPr lang="en-GB" dirty="0"/>
              <a:t>, </a:t>
            </a:r>
            <a:r>
              <a:rPr lang="en-GB" dirty="0" err="1"/>
              <a:t>hjælper</a:t>
            </a:r>
            <a:r>
              <a:rPr lang="en-GB" dirty="0"/>
              <a:t> </a:t>
            </a:r>
            <a:r>
              <a:rPr lang="en-GB" dirty="0" err="1"/>
              <a:t>jer</a:t>
            </a:r>
            <a:r>
              <a:rPr lang="en-GB" dirty="0"/>
              <a:t> med, at </a:t>
            </a:r>
            <a:r>
              <a:rPr lang="en-GB" dirty="0" err="1"/>
              <a:t>fjerne</a:t>
            </a:r>
            <a:r>
              <a:rPr lang="en-GB" dirty="0"/>
              <a:t> </a:t>
            </a:r>
            <a:r>
              <a:rPr lang="en-GB" dirty="0" err="1"/>
              <a:t>barriere</a:t>
            </a:r>
            <a:r>
              <a:rPr lang="en-GB" dirty="0"/>
              <a:t> for at </a:t>
            </a:r>
            <a:r>
              <a:rPr lang="en-GB" dirty="0" err="1"/>
              <a:t>få</a:t>
            </a:r>
            <a:r>
              <a:rPr lang="en-GB" dirty="0"/>
              <a:t> </a:t>
            </a:r>
            <a:r>
              <a:rPr lang="en-GB" dirty="0" err="1"/>
              <a:t>tingene</a:t>
            </a:r>
            <a:r>
              <a:rPr lang="en-GB" dirty="0"/>
              <a:t> </a:t>
            </a:r>
            <a:r>
              <a:rPr lang="en-GB" dirty="0" err="1"/>
              <a:t>sagt</a:t>
            </a:r>
            <a:r>
              <a:rPr lang="en-GB" dirty="0"/>
              <a:t>, I </a:t>
            </a:r>
            <a:r>
              <a:rPr lang="en-GB" dirty="0" err="1"/>
              <a:t>stedet</a:t>
            </a:r>
            <a:r>
              <a:rPr lang="en-GB" dirty="0"/>
              <a:t> for, at folk </a:t>
            </a:r>
            <a:r>
              <a:rPr lang="en-GB" dirty="0" err="1"/>
              <a:t>ikke</a:t>
            </a:r>
            <a:r>
              <a:rPr lang="en-GB" dirty="0"/>
              <a:t> </a:t>
            </a:r>
            <a:r>
              <a:rPr lang="en-GB" dirty="0" err="1"/>
              <a:t>bliver</a:t>
            </a:r>
            <a:r>
              <a:rPr lang="en-GB" dirty="0"/>
              <a:t> </a:t>
            </a:r>
            <a:r>
              <a:rPr lang="en-GB" dirty="0" err="1"/>
              <a:t>anerkendt</a:t>
            </a:r>
            <a:r>
              <a:rPr lang="en-GB" dirty="0"/>
              <a:t> – </a:t>
            </a:r>
            <a:r>
              <a:rPr lang="en-GB" dirty="0" err="1"/>
              <a:t>eller</a:t>
            </a:r>
            <a:r>
              <a:rPr lang="en-GB" dirty="0"/>
              <a:t> at ting ligger og </a:t>
            </a:r>
            <a:r>
              <a:rPr lang="en-GB" dirty="0" err="1"/>
              <a:t>ulmer</a:t>
            </a:r>
            <a:r>
              <a:rPr lang="en-GB" dirty="0"/>
              <a:t>.</a:t>
            </a:r>
            <a:endParaRPr lang="en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50EEB6-98C1-D648-9412-0110785228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KOMMUNIKATION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222339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B028BB-B4E9-E6B2-98C2-96E90B8D2F0D}"/>
              </a:ext>
            </a:extLst>
          </p:cNvPr>
          <p:cNvSpPr/>
          <p:nvPr/>
        </p:nvSpPr>
        <p:spPr>
          <a:xfrm>
            <a:off x="4065104" y="2799530"/>
            <a:ext cx="1284308" cy="1523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48C281-48E8-63C3-0F1D-27A3A6A018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>
                <a:effectLst/>
              </a:rPr>
              <a:t>Nødvendigheden</a:t>
            </a:r>
            <a:r>
              <a:rPr lang="en-GB" dirty="0">
                <a:effectLst/>
              </a:rPr>
              <a:t> af feedback</a:t>
            </a:r>
            <a:endParaRPr lang="en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50EEB6-98C1-D648-9412-0110785228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JOHARIS VINDUE</a:t>
            </a:r>
            <a:endParaRPr lang="en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FCC9DF96-4621-BC3F-F784-FEC08D95F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021" y="3601501"/>
            <a:ext cx="7763958" cy="2181529"/>
          </a:xfrm>
          <a:prstGeom prst="rect">
            <a:avLst/>
          </a:prstGeom>
        </p:spPr>
      </p:pic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4964945A-7192-24C3-A9B6-1EF04F71D035}"/>
              </a:ext>
            </a:extLst>
          </p:cNvPr>
          <p:cNvCxnSpPr>
            <a:cxnSpLocks/>
          </p:cNvCxnSpPr>
          <p:nvPr/>
        </p:nvCxnSpPr>
        <p:spPr>
          <a:xfrm>
            <a:off x="3971365" y="3801035"/>
            <a:ext cx="1389529" cy="1264023"/>
          </a:xfrm>
          <a:prstGeom prst="straightConnector1">
            <a:avLst/>
          </a:prstGeom>
          <a:ln>
            <a:solidFill>
              <a:srgbClr val="0071E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06B6EB02-A82A-DA87-A606-525162119B76}"/>
              </a:ext>
            </a:extLst>
          </p:cNvPr>
          <p:cNvSpPr txBox="1">
            <a:spLocks/>
          </p:cNvSpPr>
          <p:nvPr/>
        </p:nvSpPr>
        <p:spPr>
          <a:xfrm>
            <a:off x="3329842" y="3601501"/>
            <a:ext cx="3895711" cy="13235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200" dirty="0"/>
              <a:t>Åbenhed</a:t>
            </a:r>
          </a:p>
        </p:txBody>
      </p:sp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73F12C40-F915-E0CA-4308-D13DD06DB912}"/>
              </a:ext>
            </a:extLst>
          </p:cNvPr>
          <p:cNvCxnSpPr>
            <a:cxnSpLocks/>
          </p:cNvCxnSpPr>
          <p:nvPr/>
        </p:nvCxnSpPr>
        <p:spPr>
          <a:xfrm flipH="1" flipV="1">
            <a:off x="7225553" y="4616824"/>
            <a:ext cx="2967318" cy="174054"/>
          </a:xfrm>
          <a:prstGeom prst="straightConnector1">
            <a:avLst/>
          </a:prstGeom>
          <a:ln>
            <a:solidFill>
              <a:srgbClr val="0071E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98F3FA2A-0589-A2F1-80DB-493F4011D5DF}"/>
              </a:ext>
            </a:extLst>
          </p:cNvPr>
          <p:cNvSpPr txBox="1">
            <a:spLocks/>
          </p:cNvSpPr>
          <p:nvPr/>
        </p:nvSpPr>
        <p:spPr>
          <a:xfrm>
            <a:off x="10192871" y="4692265"/>
            <a:ext cx="3895711" cy="13235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200" dirty="0"/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1701265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D0FB1A3D-B313-C3A7-7B62-870C8D1208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4383" y="2129322"/>
            <a:ext cx="4651615" cy="583190"/>
          </a:xfrm>
          <a:prstGeom prst="rect">
            <a:avLst/>
          </a:prstGeom>
        </p:spPr>
        <p:txBody>
          <a:bodyPr/>
          <a:lstStyle/>
          <a:p>
            <a:r>
              <a:rPr lang="da-DK" dirty="0"/>
              <a:t>De 3 k’er</a:t>
            </a:r>
            <a:endParaRPr lang="en-DK" dirty="0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00D6F616-48E4-7AF2-08BF-10423B594F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44383" y="2728485"/>
            <a:ext cx="4651615" cy="942809"/>
          </a:xfrm>
        </p:spPr>
        <p:txBody>
          <a:bodyPr/>
          <a:lstStyle/>
          <a:p>
            <a:r>
              <a:rPr lang="en-GB" dirty="0"/>
              <a:t>Feedback handler om </a:t>
            </a:r>
            <a:r>
              <a:rPr lang="en-GB" dirty="0" err="1"/>
              <a:t>fremdrift</a:t>
            </a:r>
            <a:r>
              <a:rPr lang="en-GB" dirty="0"/>
              <a:t>, </a:t>
            </a:r>
            <a:r>
              <a:rPr lang="en-GB" dirty="0" err="1"/>
              <a:t>samarbejde</a:t>
            </a:r>
            <a:r>
              <a:rPr lang="en-GB" dirty="0"/>
              <a:t> og </a:t>
            </a:r>
            <a:r>
              <a:rPr lang="en-GB" dirty="0" err="1"/>
              <a:t>udvikling</a:t>
            </a:r>
            <a:r>
              <a:rPr lang="en-GB" dirty="0"/>
              <a:t> af </a:t>
            </a:r>
            <a:r>
              <a:rPr lang="en-GB" dirty="0" err="1"/>
              <a:t>ens</a:t>
            </a:r>
            <a:r>
              <a:rPr lang="en-GB" dirty="0"/>
              <a:t> </a:t>
            </a:r>
            <a:r>
              <a:rPr lang="en-GB" dirty="0" err="1"/>
              <a:t>kollegaer</a:t>
            </a:r>
            <a:r>
              <a:rPr lang="en-GB" dirty="0"/>
              <a:t>. Det gives I nettop den </a:t>
            </a:r>
            <a:r>
              <a:rPr lang="en-GB" dirty="0" err="1"/>
              <a:t>ånd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“Da du </a:t>
            </a:r>
            <a:r>
              <a:rPr lang="en-GB" dirty="0" err="1"/>
              <a:t>sagde</a:t>
            </a:r>
            <a:r>
              <a:rPr lang="en-GB" dirty="0"/>
              <a:t> XYZ på </a:t>
            </a:r>
            <a:r>
              <a:rPr lang="en-GB" dirty="0" err="1"/>
              <a:t>mødet</a:t>
            </a:r>
            <a:r>
              <a:rPr lang="en-GB" dirty="0"/>
              <a:t> </a:t>
            </a:r>
            <a:r>
              <a:rPr lang="en-GB" dirty="0" err="1"/>
              <a:t>igår</a:t>
            </a:r>
            <a:r>
              <a:rPr lang="en-GB" dirty="0"/>
              <a:t>, der </a:t>
            </a:r>
            <a:r>
              <a:rPr lang="en-GB" dirty="0" err="1"/>
              <a:t>kunne</a:t>
            </a:r>
            <a:r>
              <a:rPr lang="en-GB" dirty="0"/>
              <a:t> </a:t>
            </a:r>
            <a:r>
              <a:rPr lang="en-GB" dirty="0" err="1"/>
              <a:t>jeg</a:t>
            </a:r>
            <a:r>
              <a:rPr lang="en-GB" dirty="0"/>
              <a:t> </a:t>
            </a:r>
            <a:r>
              <a:rPr lang="en-GB" dirty="0" err="1"/>
              <a:t>mærke</a:t>
            </a:r>
            <a:r>
              <a:rPr lang="en-GB" dirty="0"/>
              <a:t>, at </a:t>
            </a:r>
            <a:r>
              <a:rPr lang="en-GB" dirty="0" err="1"/>
              <a:t>jeg</a:t>
            </a:r>
            <a:r>
              <a:rPr lang="en-GB" dirty="0"/>
              <a:t> </a:t>
            </a:r>
            <a:r>
              <a:rPr lang="en-GB" dirty="0" err="1"/>
              <a:t>blev</a:t>
            </a:r>
            <a:r>
              <a:rPr lang="en-GB" dirty="0"/>
              <a:t> </a:t>
            </a:r>
            <a:r>
              <a:rPr lang="en-GB" dirty="0" err="1"/>
              <a:t>frustreret</a:t>
            </a:r>
            <a:r>
              <a:rPr lang="en-GB" dirty="0"/>
              <a:t> over, at </a:t>
            </a:r>
            <a:r>
              <a:rPr lang="en-GB" dirty="0" err="1"/>
              <a:t>meldingen</a:t>
            </a:r>
            <a:r>
              <a:rPr lang="en-GB" dirty="0"/>
              <a:t> </a:t>
            </a:r>
            <a:r>
              <a:rPr lang="en-GB" dirty="0" err="1"/>
              <a:t>kom</a:t>
            </a:r>
            <a:r>
              <a:rPr lang="en-GB" dirty="0"/>
              <a:t> </a:t>
            </a:r>
            <a:r>
              <a:rPr lang="en-GB" dirty="0" err="1"/>
              <a:t>ud</a:t>
            </a:r>
            <a:r>
              <a:rPr lang="en-GB" dirty="0"/>
              <a:t> på den made og på det </a:t>
            </a:r>
            <a:r>
              <a:rPr lang="en-GB" dirty="0" err="1"/>
              <a:t>tidspunkt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 err="1"/>
              <a:t>Så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anden</a:t>
            </a:r>
            <a:r>
              <a:rPr lang="en-GB" dirty="0"/>
              <a:t> gang </a:t>
            </a:r>
            <a:r>
              <a:rPr lang="en-GB" dirty="0" err="1"/>
              <a:t>ville</a:t>
            </a:r>
            <a:r>
              <a:rPr lang="en-GB" dirty="0"/>
              <a:t> det </a:t>
            </a:r>
            <a:r>
              <a:rPr lang="en-GB" dirty="0" err="1"/>
              <a:t>betyde</a:t>
            </a:r>
            <a:r>
              <a:rPr lang="en-GB" dirty="0"/>
              <a:t> </a:t>
            </a:r>
            <a:r>
              <a:rPr lang="en-GB" dirty="0" err="1"/>
              <a:t>meget</a:t>
            </a:r>
            <a:r>
              <a:rPr lang="en-GB" dirty="0"/>
              <a:t> for </a:t>
            </a:r>
            <a:r>
              <a:rPr lang="en-GB" dirty="0" err="1"/>
              <a:t>mig</a:t>
            </a:r>
            <a:r>
              <a:rPr lang="en-GB" dirty="0"/>
              <a:t>, </a:t>
            </a:r>
            <a:r>
              <a:rPr lang="en-GB" dirty="0" err="1"/>
              <a:t>hvis</a:t>
            </a:r>
            <a:r>
              <a:rPr lang="en-GB" dirty="0"/>
              <a:t> den slags </a:t>
            </a:r>
            <a:r>
              <a:rPr lang="en-GB" dirty="0" err="1"/>
              <a:t>beskeder</a:t>
            </a:r>
            <a:r>
              <a:rPr lang="en-GB" dirty="0"/>
              <a:t> </a:t>
            </a:r>
            <a:r>
              <a:rPr lang="en-GB" dirty="0" err="1"/>
              <a:t>ikke</a:t>
            </a:r>
            <a:r>
              <a:rPr lang="en-GB" dirty="0"/>
              <a:t> </a:t>
            </a:r>
            <a:r>
              <a:rPr lang="en-GB" dirty="0" err="1"/>
              <a:t>blev</a:t>
            </a:r>
            <a:r>
              <a:rPr lang="en-GB" dirty="0"/>
              <a:t> </a:t>
            </a:r>
            <a:r>
              <a:rPr lang="en-GB" dirty="0" err="1"/>
              <a:t>taget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plenum, og at man </a:t>
            </a:r>
            <a:r>
              <a:rPr lang="en-GB" dirty="0" err="1"/>
              <a:t>ikke</a:t>
            </a:r>
            <a:r>
              <a:rPr lang="en-GB" dirty="0"/>
              <a:t> var </a:t>
            </a:r>
            <a:r>
              <a:rPr lang="en-GB" dirty="0" err="1"/>
              <a:t>tvunget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at </a:t>
            </a:r>
            <a:r>
              <a:rPr lang="en-GB" dirty="0" err="1"/>
              <a:t>svare</a:t>
            </a:r>
            <a:r>
              <a:rPr lang="en-GB" dirty="0"/>
              <a:t> </a:t>
            </a:r>
            <a:r>
              <a:rPr lang="en-GB" dirty="0" err="1"/>
              <a:t>omgående</a:t>
            </a:r>
            <a:r>
              <a:rPr lang="en-GB" dirty="0"/>
              <a:t>.”</a:t>
            </a:r>
            <a:endParaRPr lang="en-DK" dirty="0"/>
          </a:p>
        </p:txBody>
      </p:sp>
      <p:graphicFrame>
        <p:nvGraphicFramePr>
          <p:cNvPr id="28" name="Chart Placeholder 27">
            <a:extLst>
              <a:ext uri="{FF2B5EF4-FFF2-40B4-BE49-F238E27FC236}">
                <a16:creationId xmlns:a16="http://schemas.microsoft.com/office/drawing/2014/main" id="{48DD0FB1-7809-C688-1A63-32000FD273F5}"/>
              </a:ext>
            </a:extLst>
          </p:cNvPr>
          <p:cNvGraphicFramePr>
            <a:graphicFrameLocks noGrp="1"/>
          </p:cNvGraphicFramePr>
          <p:nvPr>
            <p:ph type="chart" sz="quarter" idx="17"/>
            <p:extLst>
              <p:ext uri="{D42A27DB-BD31-4B8C-83A1-F6EECF244321}">
                <p14:modId xmlns:p14="http://schemas.microsoft.com/office/powerpoint/2010/main" val="3057798858"/>
              </p:ext>
            </p:extLst>
          </p:nvPr>
        </p:nvGraphicFramePr>
        <p:xfrm>
          <a:off x="7083425" y="2986088"/>
          <a:ext cx="979488" cy="88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9F16272D-01AD-22F0-F0A6-4122BE5C2E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a-DK" sz="1800" dirty="0"/>
              <a:t>Kærligt</a:t>
            </a:r>
            <a:endParaRPr lang="en-DK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891F8F-B836-6374-23D0-2DDB1EF6B6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44384" y="1942605"/>
            <a:ext cx="3041176" cy="172067"/>
          </a:xfrm>
          <a:prstGeom prst="rect">
            <a:avLst/>
          </a:prstGeom>
        </p:spPr>
        <p:txBody>
          <a:bodyPr/>
          <a:lstStyle/>
          <a:p>
            <a:r>
              <a:rPr lang="da-DK" dirty="0"/>
              <a:t>FORMEN PÅ FEEDBACK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84EB6-5013-5760-0D02-F40481E3138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 sz="900" dirty="0"/>
              <a:t>Du ønsker det bedste for folk</a:t>
            </a:r>
            <a:endParaRPr lang="en-DK" sz="9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79D5DC4-D886-1C51-86AF-3584345C19E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a-DK" sz="1800" dirty="0"/>
              <a:t>Konkret</a:t>
            </a:r>
            <a:endParaRPr lang="en-DK" dirty="0"/>
          </a:p>
          <a:p>
            <a:endParaRPr lang="en-DK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F1981A4-28CB-B2E1-28F4-4E268EA075E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GB" sz="900" dirty="0">
                <a:effectLst/>
              </a:rPr>
              <a:t>Du </a:t>
            </a:r>
            <a:r>
              <a:rPr lang="en-GB" sz="900" dirty="0" err="1">
                <a:effectLst/>
              </a:rPr>
              <a:t>har</a:t>
            </a:r>
            <a:r>
              <a:rPr lang="en-GB" sz="900" dirty="0">
                <a:effectLst/>
              </a:rPr>
              <a:t> </a:t>
            </a:r>
            <a:r>
              <a:rPr lang="en-GB" sz="900" dirty="0" err="1">
                <a:effectLst/>
              </a:rPr>
              <a:t>specifikke</a:t>
            </a:r>
            <a:r>
              <a:rPr lang="en-GB" sz="900" dirty="0">
                <a:effectLst/>
              </a:rPr>
              <a:t> </a:t>
            </a:r>
            <a:r>
              <a:rPr lang="en-GB" sz="900" dirty="0" err="1">
                <a:effectLst/>
              </a:rPr>
              <a:t>eksempler</a:t>
            </a:r>
            <a:endParaRPr lang="en-DK" sz="9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17204E-99C1-5833-1DB8-19192B8443E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a-DK" sz="1800" dirty="0"/>
              <a:t>Konstruktivt</a:t>
            </a:r>
            <a:endParaRPr lang="en-DK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99E44FB-9D70-F74D-ECB4-709199A833D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da-DK" sz="900" dirty="0"/>
              <a:t>Du fortæller hvad du godt kunne tænke dig.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600DBF2-006A-4E91-8B84-BED820C09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3476" y="1643233"/>
            <a:ext cx="499385" cy="49938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4CB87C9D-2D9C-67BE-1C5F-2FC00C60BF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4262" y="4604514"/>
            <a:ext cx="447975" cy="447975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825CC39-0F37-919E-BE32-7C92DA7AFC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74262" y="3199889"/>
            <a:ext cx="447975" cy="4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02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D0FB1A3D-B313-C3A7-7B62-870C8D1208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 dirty="0"/>
              <a:t>Forskellen</a:t>
            </a:r>
            <a:endParaRPr lang="en-DK" dirty="0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00D6F616-48E4-7AF2-08BF-10423B594F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err="1"/>
              <a:t>Nogen</a:t>
            </a:r>
            <a:r>
              <a:rPr lang="en-GB" dirty="0"/>
              <a:t> </a:t>
            </a:r>
            <a:r>
              <a:rPr lang="en-GB" dirty="0" err="1"/>
              <a:t>gange</a:t>
            </a:r>
            <a:r>
              <a:rPr lang="en-GB" dirty="0"/>
              <a:t> er </a:t>
            </a:r>
            <a:r>
              <a:rPr lang="en-GB" dirty="0" err="1"/>
              <a:t>noget</a:t>
            </a:r>
            <a:r>
              <a:rPr lang="en-GB" dirty="0"/>
              <a:t> feedback, </a:t>
            </a:r>
            <a:r>
              <a:rPr lang="en-GB" dirty="0" err="1"/>
              <a:t>nogen</a:t>
            </a:r>
            <a:r>
              <a:rPr lang="en-GB" dirty="0"/>
              <a:t> </a:t>
            </a:r>
            <a:r>
              <a:rPr lang="en-GB" dirty="0" err="1"/>
              <a:t>gange</a:t>
            </a:r>
            <a:r>
              <a:rPr lang="en-GB" dirty="0"/>
              <a:t> er det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ordre</a:t>
            </a:r>
            <a:r>
              <a:rPr lang="en-GB" dirty="0"/>
              <a:t>. Det er </a:t>
            </a:r>
            <a:r>
              <a:rPr lang="en-GB" dirty="0" err="1"/>
              <a:t>vigtigt</a:t>
            </a:r>
            <a:r>
              <a:rPr lang="en-GB" dirty="0"/>
              <a:t> at </a:t>
            </a:r>
            <a:r>
              <a:rPr lang="en-GB" dirty="0" err="1"/>
              <a:t>kende</a:t>
            </a:r>
            <a:r>
              <a:rPr lang="en-GB" dirty="0"/>
              <a:t> </a:t>
            </a:r>
            <a:r>
              <a:rPr lang="en-GB" dirty="0" err="1"/>
              <a:t>forskellen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Pssssst</a:t>
            </a:r>
            <a:r>
              <a:rPr lang="en-GB" dirty="0"/>
              <a:t>. Feedback </a:t>
            </a:r>
            <a:r>
              <a:rPr lang="en-GB" dirty="0" err="1"/>
              <a:t>fungerer</a:t>
            </a:r>
            <a:r>
              <a:rPr lang="en-GB" dirty="0"/>
              <a:t> </a:t>
            </a:r>
            <a:r>
              <a:rPr lang="en-GB" dirty="0" err="1"/>
              <a:t>rigtig</a:t>
            </a:r>
            <a:r>
              <a:rPr lang="en-GB" dirty="0"/>
              <a:t> </a:t>
            </a:r>
            <a:r>
              <a:rPr lang="en-GB" dirty="0" err="1"/>
              <a:t>godt</a:t>
            </a:r>
            <a:r>
              <a:rPr lang="en-GB" dirty="0"/>
              <a:t> I </a:t>
            </a:r>
            <a:r>
              <a:rPr lang="en-GB" dirty="0" err="1"/>
              <a:t>privatlivet</a:t>
            </a:r>
            <a:r>
              <a:rPr lang="en-GB" dirty="0"/>
              <a:t> </a:t>
            </a:r>
            <a:r>
              <a:rPr lang="en-GB" dirty="0" err="1"/>
              <a:t>også</a:t>
            </a:r>
            <a:r>
              <a:rPr lang="en-GB" dirty="0"/>
              <a:t> – I </a:t>
            </a:r>
            <a:r>
              <a:rPr lang="en-GB" dirty="0" err="1"/>
              <a:t>stedet</a:t>
            </a:r>
            <a:r>
              <a:rPr lang="en-GB" dirty="0"/>
              <a:t> for </a:t>
            </a:r>
            <a:r>
              <a:rPr lang="en-GB" dirty="0" err="1"/>
              <a:t>brok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ordre</a:t>
            </a:r>
            <a:r>
              <a:rPr lang="en-GB" dirty="0"/>
              <a:t>.</a:t>
            </a:r>
            <a:endParaRPr lang="en-DK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9F16272D-01AD-22F0-F0A6-4122BE5C2E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a-DK" dirty="0"/>
              <a:t>Brok</a:t>
            </a:r>
            <a:endParaRPr lang="en-DK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891F8F-B836-6374-23D0-2DDB1EF6B6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44384" y="2471027"/>
            <a:ext cx="3041176" cy="172067"/>
          </a:xfrm>
          <a:prstGeom prst="rect">
            <a:avLst/>
          </a:prstGeom>
        </p:spPr>
        <p:txBody>
          <a:bodyPr/>
          <a:lstStyle/>
          <a:p>
            <a:r>
              <a:rPr lang="da-DK" dirty="0"/>
              <a:t>FORMEN PÅ FEEDBACK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84EB6-5013-5760-0D02-F40481E3138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z="1200" dirty="0"/>
              <a:t>“Du </a:t>
            </a:r>
            <a:r>
              <a:rPr lang="en-GB" sz="1200" dirty="0" err="1"/>
              <a:t>overholder</a:t>
            </a:r>
            <a:r>
              <a:rPr lang="en-GB" sz="1200" dirty="0"/>
              <a:t> </a:t>
            </a:r>
            <a:r>
              <a:rPr lang="en-GB" sz="1200" dirty="0" err="1"/>
              <a:t>ikke</a:t>
            </a:r>
            <a:r>
              <a:rPr lang="en-GB" sz="1200" dirty="0"/>
              <a:t> </a:t>
            </a:r>
            <a:r>
              <a:rPr lang="en-GB" sz="1200" dirty="0" err="1"/>
              <a:t>hvad</a:t>
            </a:r>
            <a:r>
              <a:rPr lang="en-GB" sz="1200" dirty="0"/>
              <a:t> vi </a:t>
            </a:r>
            <a:r>
              <a:rPr lang="en-GB" sz="1200" dirty="0" err="1"/>
              <a:t>aftaler</a:t>
            </a:r>
            <a:r>
              <a:rPr lang="en-GB" sz="1200" dirty="0"/>
              <a:t>, og det er </a:t>
            </a:r>
            <a:r>
              <a:rPr lang="en-GB" sz="1200" dirty="0" err="1"/>
              <a:t>så</a:t>
            </a:r>
            <a:r>
              <a:rPr lang="en-GB" sz="1200" dirty="0"/>
              <a:t> </a:t>
            </a:r>
            <a:r>
              <a:rPr lang="en-GB" sz="1200" dirty="0" err="1"/>
              <a:t>irriterende</a:t>
            </a:r>
            <a:r>
              <a:rPr lang="en-GB" sz="1200" dirty="0"/>
              <a:t>.”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79D5DC4-D886-1C51-86AF-3584345C19E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a-DK" dirty="0"/>
              <a:t>Ordre</a:t>
            </a:r>
            <a:endParaRPr lang="en-DK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F1981A4-28CB-B2E1-28F4-4E268EA075E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GB" sz="1200" dirty="0"/>
              <a:t>“Du </a:t>
            </a:r>
            <a:r>
              <a:rPr lang="en-GB" sz="1200" dirty="0" err="1"/>
              <a:t>løste</a:t>
            </a:r>
            <a:r>
              <a:rPr lang="en-GB" sz="1200" dirty="0"/>
              <a:t> </a:t>
            </a:r>
            <a:r>
              <a:rPr lang="en-GB" sz="1200" dirty="0" err="1"/>
              <a:t>ikke</a:t>
            </a:r>
            <a:r>
              <a:rPr lang="en-GB" sz="1200" dirty="0"/>
              <a:t> din del af </a:t>
            </a:r>
            <a:r>
              <a:rPr lang="en-GB" sz="1200" dirty="0" err="1"/>
              <a:t>aftalen</a:t>
            </a:r>
            <a:r>
              <a:rPr lang="en-GB" sz="1200" dirty="0"/>
              <a:t> </a:t>
            </a:r>
            <a:r>
              <a:rPr lang="en-GB" sz="1200" dirty="0" err="1"/>
              <a:t>til</a:t>
            </a:r>
            <a:r>
              <a:rPr lang="en-GB" sz="1200" dirty="0"/>
              <a:t> deadline. Du </a:t>
            </a:r>
            <a:r>
              <a:rPr lang="en-GB" sz="1200" dirty="0" err="1"/>
              <a:t>har</a:t>
            </a:r>
            <a:r>
              <a:rPr lang="en-GB" sz="1200" dirty="0"/>
              <a:t> </a:t>
            </a:r>
            <a:r>
              <a:rPr lang="en-GB" sz="1200" dirty="0" err="1"/>
              <a:t>indtil</a:t>
            </a:r>
            <a:r>
              <a:rPr lang="en-GB" sz="1200" dirty="0"/>
              <a:t> </a:t>
            </a:r>
            <a:r>
              <a:rPr lang="en-GB" sz="1200" dirty="0" err="1"/>
              <a:t>fredag</a:t>
            </a:r>
            <a:r>
              <a:rPr lang="en-GB" sz="1200" dirty="0"/>
              <a:t>, </a:t>
            </a:r>
            <a:r>
              <a:rPr lang="en-GB" sz="1200" dirty="0" err="1"/>
              <a:t>til</a:t>
            </a:r>
            <a:r>
              <a:rPr lang="en-GB" sz="1200" dirty="0"/>
              <a:t> at </a:t>
            </a:r>
            <a:r>
              <a:rPr lang="en-GB" sz="1200" dirty="0" err="1"/>
              <a:t>blive</a:t>
            </a:r>
            <a:r>
              <a:rPr lang="en-GB" sz="1200" dirty="0"/>
              <a:t> </a:t>
            </a:r>
            <a:r>
              <a:rPr lang="en-GB" sz="1200" dirty="0" err="1"/>
              <a:t>færdig</a:t>
            </a:r>
            <a:r>
              <a:rPr lang="en-GB" sz="1200" dirty="0"/>
              <a:t>. ”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17204E-99C1-5833-1DB8-19192B8443E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179031" y="4302088"/>
            <a:ext cx="2866182" cy="223128"/>
          </a:xfrm>
        </p:spPr>
        <p:txBody>
          <a:bodyPr/>
          <a:lstStyle/>
          <a:p>
            <a:r>
              <a:rPr lang="da-DK" dirty="0"/>
              <a:t>Feedback</a:t>
            </a:r>
            <a:endParaRPr lang="en-DK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99E44FB-9D70-F74D-ECB4-709199A833D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179031" y="4510088"/>
            <a:ext cx="2949217" cy="499384"/>
          </a:xfrm>
        </p:spPr>
        <p:txBody>
          <a:bodyPr/>
          <a:lstStyle/>
          <a:p>
            <a:r>
              <a:rPr lang="en-GB" sz="1100" dirty="0"/>
              <a:t>“Da du I </a:t>
            </a:r>
            <a:r>
              <a:rPr lang="en-GB" sz="1100" dirty="0" err="1"/>
              <a:t>sidste</a:t>
            </a:r>
            <a:r>
              <a:rPr lang="en-GB" sz="1100" dirty="0"/>
              <a:t> </a:t>
            </a:r>
            <a:r>
              <a:rPr lang="en-GB" sz="1100" dirty="0" err="1"/>
              <a:t>uge</a:t>
            </a:r>
            <a:r>
              <a:rPr lang="en-GB" sz="1100" dirty="0"/>
              <a:t> </a:t>
            </a:r>
            <a:r>
              <a:rPr lang="en-GB" sz="1100" dirty="0" err="1"/>
              <a:t>ikke</a:t>
            </a:r>
            <a:r>
              <a:rPr lang="en-GB" sz="1100" dirty="0"/>
              <a:t> </a:t>
            </a:r>
            <a:r>
              <a:rPr lang="en-GB" sz="1100" dirty="0" err="1"/>
              <a:t>overholdte</a:t>
            </a:r>
            <a:r>
              <a:rPr lang="en-GB" sz="1100" dirty="0"/>
              <a:t> </a:t>
            </a:r>
            <a:r>
              <a:rPr lang="en-GB" sz="1100" dirty="0" err="1"/>
              <a:t>vores</a:t>
            </a:r>
            <a:r>
              <a:rPr lang="en-GB" sz="1100" dirty="0"/>
              <a:t> deadline på X, </a:t>
            </a:r>
            <a:r>
              <a:rPr lang="en-GB" sz="1100" dirty="0" err="1"/>
              <a:t>satte</a:t>
            </a:r>
            <a:r>
              <a:rPr lang="en-GB" sz="1100" dirty="0"/>
              <a:t> det </a:t>
            </a:r>
            <a:r>
              <a:rPr lang="en-GB" sz="1100" dirty="0" err="1"/>
              <a:t>mig</a:t>
            </a:r>
            <a:r>
              <a:rPr lang="en-GB" sz="1100" dirty="0"/>
              <a:t> I </a:t>
            </a:r>
            <a:r>
              <a:rPr lang="en-GB" sz="1100" dirty="0" err="1"/>
              <a:t>en</a:t>
            </a:r>
            <a:r>
              <a:rPr lang="en-GB" sz="1100" dirty="0"/>
              <a:t> </a:t>
            </a:r>
            <a:r>
              <a:rPr lang="en-GB" sz="1100" dirty="0" err="1"/>
              <a:t>rigtig</a:t>
            </a:r>
            <a:r>
              <a:rPr lang="en-GB" sz="1100" dirty="0"/>
              <a:t> </a:t>
            </a:r>
            <a:r>
              <a:rPr lang="en-GB" sz="1100" dirty="0" err="1"/>
              <a:t>træls</a:t>
            </a:r>
            <a:r>
              <a:rPr lang="en-GB" sz="1100" dirty="0"/>
              <a:t> situation </a:t>
            </a:r>
            <a:r>
              <a:rPr lang="en-GB" sz="1100" dirty="0" err="1"/>
              <a:t>pga</a:t>
            </a:r>
            <a:r>
              <a:rPr lang="en-GB" sz="1100" dirty="0"/>
              <a:t>. Y. Det </a:t>
            </a:r>
            <a:r>
              <a:rPr lang="en-GB" sz="1100" dirty="0" err="1"/>
              <a:t>ville</a:t>
            </a:r>
            <a:r>
              <a:rPr lang="en-GB" sz="1100" dirty="0"/>
              <a:t> </a:t>
            </a:r>
            <a:r>
              <a:rPr lang="en-GB" sz="1100" dirty="0" err="1"/>
              <a:t>gøre</a:t>
            </a:r>
            <a:r>
              <a:rPr lang="en-GB" sz="1100" dirty="0"/>
              <a:t> </a:t>
            </a:r>
            <a:r>
              <a:rPr lang="en-GB" sz="1100" dirty="0" err="1"/>
              <a:t>mig</a:t>
            </a:r>
            <a:r>
              <a:rPr lang="en-GB" sz="1100" dirty="0"/>
              <a:t> </a:t>
            </a:r>
            <a:r>
              <a:rPr lang="en-GB" sz="1100" dirty="0" err="1"/>
              <a:t>så</a:t>
            </a:r>
            <a:r>
              <a:rPr lang="en-GB" sz="1100" dirty="0"/>
              <a:t> glad, </a:t>
            </a:r>
            <a:r>
              <a:rPr lang="en-GB" sz="1100" dirty="0" err="1"/>
              <a:t>hvis</a:t>
            </a:r>
            <a:r>
              <a:rPr lang="en-GB" sz="1100" dirty="0"/>
              <a:t> du I </a:t>
            </a:r>
            <a:r>
              <a:rPr lang="en-GB" sz="1100" dirty="0" err="1"/>
              <a:t>fremtiden</a:t>
            </a:r>
            <a:r>
              <a:rPr lang="en-GB" sz="1100" dirty="0"/>
              <a:t> melder </a:t>
            </a:r>
            <a:r>
              <a:rPr lang="en-GB" sz="1100" dirty="0" err="1"/>
              <a:t>sådan</a:t>
            </a:r>
            <a:r>
              <a:rPr lang="en-GB" sz="1100" dirty="0"/>
              <a:t> </a:t>
            </a:r>
            <a:r>
              <a:rPr lang="en-GB" sz="1100" dirty="0" err="1"/>
              <a:t>noget</a:t>
            </a:r>
            <a:r>
              <a:rPr lang="en-GB" sz="1100" dirty="0"/>
              <a:t> </a:t>
            </a:r>
            <a:r>
              <a:rPr lang="en-GB" sz="1100" dirty="0" err="1"/>
              <a:t>ud</a:t>
            </a:r>
            <a:r>
              <a:rPr lang="en-GB" sz="1100" dirty="0"/>
              <a:t> et par </a:t>
            </a:r>
            <a:r>
              <a:rPr lang="en-GB" sz="1100" dirty="0" err="1"/>
              <a:t>dage</a:t>
            </a:r>
            <a:r>
              <a:rPr lang="en-GB" sz="1100" dirty="0"/>
              <a:t> </a:t>
            </a:r>
            <a:r>
              <a:rPr lang="en-GB" sz="1100" dirty="0" err="1"/>
              <a:t>før</a:t>
            </a:r>
            <a:r>
              <a:rPr lang="en-GB" sz="1100" dirty="0"/>
              <a:t>.”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830A8C2-8AF3-E19A-1ABC-5DC2F1498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4665" y="1684884"/>
            <a:ext cx="441751" cy="44175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9020329-9760-09F3-B1D6-D0C7F4D6C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74665" y="4695692"/>
            <a:ext cx="441752" cy="441752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1BF024F9-8E82-1840-42C1-1A12D07AB6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74665" y="3226284"/>
            <a:ext cx="441752" cy="44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96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 descr="Et billede, der indeholder tøj, Ansigt, person, skjorte/bluse/T-shirt&#10;&#10;Automatisk genereret beskrivelse">
            <a:extLst>
              <a:ext uri="{FF2B5EF4-FFF2-40B4-BE49-F238E27FC236}">
                <a16:creationId xmlns:a16="http://schemas.microsoft.com/office/drawing/2014/main" id="{73F6D684-D55B-CECF-A70B-D4E400974B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3086" r="3086"/>
          <a:stretch>
            <a:fillRect/>
          </a:stretch>
        </p:blipFill>
        <p:spPr/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F008D8A-C9B0-3A8C-361E-1FCB1A69C9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44385" y="1619240"/>
            <a:ext cx="3041176" cy="172067"/>
          </a:xfrm>
        </p:spPr>
        <p:txBody>
          <a:bodyPr/>
          <a:lstStyle/>
          <a:p>
            <a:r>
              <a:rPr lang="da-DK" dirty="0"/>
              <a:t>OPGAVERNE MELLEM PARTERNE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A6CD2CE-CEDD-FFBB-7F6C-4F8456FE28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4384" y="1849859"/>
            <a:ext cx="4275097" cy="583190"/>
          </a:xfrm>
        </p:spPr>
        <p:txBody>
          <a:bodyPr/>
          <a:lstStyle/>
          <a:p>
            <a:r>
              <a:rPr lang="da-DK" dirty="0"/>
              <a:t>Rollerne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0FBA0BE-9496-4008-2401-6567DEBB4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4384" y="2433049"/>
            <a:ext cx="4275097" cy="1323587"/>
          </a:xfrm>
        </p:spPr>
        <p:txBody>
          <a:bodyPr/>
          <a:lstStyle/>
          <a:p>
            <a:r>
              <a:rPr lang="da-DK" sz="1600" b="1" dirty="0">
                <a:solidFill>
                  <a:schemeClr val="tx1"/>
                </a:solidFill>
              </a:rPr>
              <a:t>Afsender: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Sørger for korrekt form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Sørger for de fysiske rammer for, at feedbacken modtages bedst muligt. (aldrig i plenum)</a:t>
            </a:r>
          </a:p>
          <a:p>
            <a:r>
              <a:rPr lang="da-DK" sz="1600" b="1" dirty="0">
                <a:solidFill>
                  <a:schemeClr val="tx1"/>
                </a:solidFill>
              </a:rPr>
              <a:t>Modtager: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Lytter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Fortæller til hvilken grad, at feedbacken resonere, eller giver anledning til spørgsmål.</a:t>
            </a:r>
          </a:p>
          <a:p>
            <a:r>
              <a:rPr lang="da-DK" sz="1600" b="1" dirty="0">
                <a:solidFill>
                  <a:schemeClr val="tx1"/>
                </a:solidFill>
              </a:rPr>
              <a:t>Begge: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b="1" dirty="0">
                <a:solidFill>
                  <a:schemeClr val="tx1"/>
                </a:solidFill>
              </a:rPr>
              <a:t>Pas på med, at gå over i dialog og en ”frem og tilbage”-snak.</a:t>
            </a:r>
          </a:p>
        </p:txBody>
      </p:sp>
    </p:spTree>
    <p:extLst>
      <p:ext uri="{BB962C8B-B14F-4D97-AF65-F5344CB8AC3E}">
        <p14:creationId xmlns:p14="http://schemas.microsoft.com/office/powerpoint/2010/main" val="104877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5D790C-C529-F877-ECDF-D108E63014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4385" y="3110061"/>
            <a:ext cx="4651615" cy="583190"/>
          </a:xfrm>
        </p:spPr>
        <p:txBody>
          <a:bodyPr/>
          <a:lstStyle/>
          <a:p>
            <a:r>
              <a:rPr lang="da-DK" dirty="0"/>
              <a:t>Undgå dette som AFSENDER</a:t>
            </a:r>
            <a:endParaRPr lang="en-DK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B8ECB2-E527-4FF5-03FA-91923771B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4385" y="3777321"/>
            <a:ext cx="4651615" cy="433622"/>
          </a:xfrm>
        </p:spPr>
        <p:txBody>
          <a:bodyPr/>
          <a:lstStyle/>
          <a:p>
            <a:r>
              <a:rPr lang="en-GB" dirty="0"/>
              <a:t>Her er </a:t>
            </a:r>
            <a:r>
              <a:rPr lang="en-GB" dirty="0" err="1"/>
              <a:t>nogle</a:t>
            </a:r>
            <a:r>
              <a:rPr lang="en-GB" dirty="0"/>
              <a:t> </a:t>
            </a:r>
            <a:r>
              <a:rPr lang="en-GB" dirty="0" err="1"/>
              <a:t>opmærksomhedspunkter</a:t>
            </a:r>
            <a:r>
              <a:rPr lang="en-GB" dirty="0"/>
              <a:t>, </a:t>
            </a:r>
            <a:r>
              <a:rPr lang="en-GB" dirty="0" err="1"/>
              <a:t>som</a:t>
            </a:r>
            <a:r>
              <a:rPr lang="en-GB" dirty="0"/>
              <a:t> vi </a:t>
            </a:r>
            <a:r>
              <a:rPr lang="en-GB" dirty="0" err="1"/>
              <a:t>ved</a:t>
            </a:r>
            <a:r>
              <a:rPr lang="en-GB" dirty="0"/>
              <a:t> er </a:t>
            </a:r>
            <a:r>
              <a:rPr lang="en-GB" dirty="0" err="1"/>
              <a:t>nogle</a:t>
            </a:r>
            <a:r>
              <a:rPr lang="en-GB" dirty="0"/>
              <a:t> </a:t>
            </a:r>
            <a:r>
              <a:rPr lang="en-GB" dirty="0" err="1"/>
              <a:t>fejl</a:t>
            </a:r>
            <a:r>
              <a:rPr lang="en-GB" dirty="0"/>
              <a:t> folk </a:t>
            </a:r>
            <a:r>
              <a:rPr lang="en-GB" dirty="0" err="1"/>
              <a:t>træder</a:t>
            </a:r>
            <a:r>
              <a:rPr lang="en-GB" dirty="0"/>
              <a:t> I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b="1" dirty="0" err="1"/>
              <a:t>afsender</a:t>
            </a:r>
            <a:r>
              <a:rPr lang="en-GB" b="1" dirty="0"/>
              <a:t> </a:t>
            </a:r>
            <a:r>
              <a:rPr lang="en-GB" dirty="0"/>
              <a:t>af feedback.</a:t>
            </a:r>
            <a:endParaRPr lang="en-DK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29D83C6-DF28-26C6-2E4F-5513BE0EC8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44385" y="2414198"/>
            <a:ext cx="3041176" cy="172067"/>
          </a:xfrm>
        </p:spPr>
        <p:txBody>
          <a:bodyPr/>
          <a:lstStyle/>
          <a:p>
            <a:r>
              <a:rPr lang="en-GB" dirty="0"/>
              <a:t>OPMÆRKSOMHEDSPUNKTER</a:t>
            </a:r>
            <a:endParaRPr lang="en-D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F68DE0-B306-9843-3DCE-2BB3104F96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12775" y="2407636"/>
            <a:ext cx="1694495" cy="341021"/>
          </a:xfrm>
        </p:spPr>
        <p:txBody>
          <a:bodyPr/>
          <a:lstStyle/>
          <a:p>
            <a:r>
              <a:rPr lang="da-DK" sz="900" dirty="0"/>
              <a:t>At bruge termer som ”Altid” og ”Aldrig”</a:t>
            </a:r>
            <a:endParaRPr lang="en-DK" sz="9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A0BCF7-2D4C-DC53-A0B7-3F4D4BB9FE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12775" y="1111303"/>
            <a:ext cx="1706158" cy="977286"/>
          </a:xfrm>
        </p:spPr>
        <p:txBody>
          <a:bodyPr/>
          <a:lstStyle/>
          <a:p>
            <a:r>
              <a:rPr lang="da-DK" sz="2400" dirty="0"/>
              <a:t>Absolutter</a:t>
            </a:r>
            <a:endParaRPr lang="en-DK" sz="28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18D99C2-C4CC-3913-822A-5926C79267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368024" y="2414198"/>
            <a:ext cx="1694495" cy="341021"/>
          </a:xfrm>
          <a:prstGeom prst="rect">
            <a:avLst/>
          </a:prstGeom>
        </p:spPr>
        <p:txBody>
          <a:bodyPr/>
          <a:lstStyle/>
          <a:p>
            <a:r>
              <a:rPr lang="en-GB" sz="900" dirty="0">
                <a:effectLst/>
              </a:rPr>
              <a:t>Det </a:t>
            </a:r>
            <a:r>
              <a:rPr lang="en-GB" sz="900" dirty="0" err="1">
                <a:effectLst/>
              </a:rPr>
              <a:t>forvirre</a:t>
            </a:r>
            <a:r>
              <a:rPr lang="en-GB" sz="900" dirty="0" err="1"/>
              <a:t>r</a:t>
            </a:r>
            <a:r>
              <a:rPr lang="en-GB" sz="900" dirty="0"/>
              <a:t>, </a:t>
            </a:r>
            <a:r>
              <a:rPr lang="en-GB" sz="900" dirty="0" err="1"/>
              <a:t>fylder</a:t>
            </a:r>
            <a:r>
              <a:rPr lang="en-GB" sz="900" dirty="0"/>
              <a:t>, du </a:t>
            </a:r>
            <a:r>
              <a:rPr lang="en-GB" sz="900" dirty="0" err="1"/>
              <a:t>risikerer</a:t>
            </a:r>
            <a:r>
              <a:rPr lang="en-GB" sz="900" dirty="0"/>
              <a:t> at </a:t>
            </a:r>
            <a:r>
              <a:rPr lang="en-GB" sz="900" dirty="0" err="1"/>
              <a:t>putte</a:t>
            </a:r>
            <a:r>
              <a:rPr lang="en-GB" sz="900" dirty="0"/>
              <a:t> </a:t>
            </a:r>
            <a:r>
              <a:rPr lang="en-GB" sz="900" dirty="0" err="1"/>
              <a:t>nogen</a:t>
            </a:r>
            <a:r>
              <a:rPr lang="en-GB" sz="900" dirty="0"/>
              <a:t> </a:t>
            </a:r>
            <a:r>
              <a:rPr lang="en-GB" sz="900" dirty="0" err="1"/>
              <a:t>noget</a:t>
            </a:r>
            <a:r>
              <a:rPr lang="en-GB" sz="900" dirty="0"/>
              <a:t> I </a:t>
            </a:r>
            <a:r>
              <a:rPr lang="en-GB" sz="900" dirty="0" err="1"/>
              <a:t>skoene</a:t>
            </a:r>
            <a:r>
              <a:rPr lang="en-GB" sz="900" dirty="0"/>
              <a:t> og </a:t>
            </a:r>
            <a:r>
              <a:rPr lang="en-GB" sz="900" dirty="0" err="1"/>
              <a:t>tager</a:t>
            </a:r>
            <a:r>
              <a:rPr lang="en-GB" sz="900" dirty="0"/>
              <a:t> </a:t>
            </a:r>
            <a:r>
              <a:rPr lang="en-GB" sz="900" dirty="0" err="1"/>
              <a:t>fokus</a:t>
            </a:r>
            <a:r>
              <a:rPr lang="en-GB" sz="900" dirty="0"/>
              <a:t> </a:t>
            </a:r>
            <a:r>
              <a:rPr lang="en-GB" sz="900" dirty="0" err="1"/>
              <a:t>væk</a:t>
            </a:r>
            <a:r>
              <a:rPr lang="en-GB" sz="900" dirty="0"/>
              <a:t> </a:t>
            </a:r>
            <a:r>
              <a:rPr lang="en-GB" sz="900" dirty="0" err="1"/>
              <a:t>fra</a:t>
            </a:r>
            <a:r>
              <a:rPr lang="en-GB" sz="900" dirty="0"/>
              <a:t> </a:t>
            </a:r>
            <a:r>
              <a:rPr lang="en-GB" sz="900" dirty="0" err="1"/>
              <a:t>beskeden</a:t>
            </a:r>
            <a:r>
              <a:rPr lang="en-GB" sz="900" dirty="0"/>
              <a:t>.</a:t>
            </a:r>
            <a:endParaRPr lang="en-DK" sz="9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AC60AC-CA23-DCCC-7590-42581BF97F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371711" y="1435615"/>
            <a:ext cx="1706158" cy="977286"/>
          </a:xfrm>
          <a:prstGeom prst="rect">
            <a:avLst/>
          </a:prstGeom>
        </p:spPr>
        <p:txBody>
          <a:bodyPr/>
          <a:lstStyle/>
          <a:p>
            <a:r>
              <a:rPr lang="da-DK" sz="2400" dirty="0"/>
              <a:t>At tage folk i forsvar</a:t>
            </a:r>
            <a:endParaRPr lang="en-DK" sz="24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5F84240-C28D-D3CF-9DAA-25ED0F32758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12774" y="5107861"/>
            <a:ext cx="1694495" cy="341021"/>
          </a:xfrm>
          <a:prstGeom prst="rect">
            <a:avLst/>
          </a:prstGeom>
        </p:spPr>
        <p:txBody>
          <a:bodyPr/>
          <a:lstStyle/>
          <a:p>
            <a:r>
              <a:rPr lang="en-GB" sz="900" dirty="0" err="1">
                <a:effectLst/>
              </a:rPr>
              <a:t>Kom</a:t>
            </a:r>
            <a:r>
              <a:rPr lang="en-GB" sz="900" dirty="0">
                <a:effectLst/>
              </a:rPr>
              <a:t> </a:t>
            </a:r>
            <a:r>
              <a:rPr lang="en-GB" sz="900" dirty="0" err="1">
                <a:effectLst/>
              </a:rPr>
              <a:t>til</a:t>
            </a:r>
            <a:r>
              <a:rPr lang="en-GB" sz="900" dirty="0">
                <a:effectLst/>
              </a:rPr>
              <a:t> </a:t>
            </a:r>
            <a:r>
              <a:rPr lang="en-GB" sz="900" dirty="0" err="1">
                <a:effectLst/>
              </a:rPr>
              <a:t>sagen</a:t>
            </a:r>
            <a:r>
              <a:rPr lang="en-GB" sz="900" dirty="0"/>
              <a:t>, lad </a:t>
            </a:r>
            <a:r>
              <a:rPr lang="en-GB" sz="900" dirty="0" err="1"/>
              <a:t>være</a:t>
            </a:r>
            <a:r>
              <a:rPr lang="en-GB" sz="900" dirty="0"/>
              <a:t> med at </a:t>
            </a:r>
            <a:r>
              <a:rPr lang="en-GB" sz="900" dirty="0" err="1"/>
              <a:t>køre</a:t>
            </a:r>
            <a:r>
              <a:rPr lang="en-GB" sz="900" dirty="0"/>
              <a:t> I </a:t>
            </a:r>
            <a:r>
              <a:rPr lang="en-GB" sz="900" dirty="0" err="1"/>
              <a:t>cirkler</a:t>
            </a:r>
            <a:r>
              <a:rPr lang="en-GB" sz="900" dirty="0"/>
              <a:t>.</a:t>
            </a:r>
            <a:endParaRPr lang="en-DK" sz="9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FE557CD-A222-81F4-633F-901DA65A14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912775" y="4103495"/>
            <a:ext cx="1789439" cy="977286"/>
          </a:xfrm>
          <a:prstGeom prst="rect">
            <a:avLst/>
          </a:prstGeom>
        </p:spPr>
        <p:txBody>
          <a:bodyPr/>
          <a:lstStyle/>
          <a:p>
            <a:r>
              <a:rPr lang="da-DK" sz="2400" dirty="0"/>
              <a:t>Dansen om den varme grød</a:t>
            </a:r>
            <a:endParaRPr lang="en-DK" sz="2400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9D70A3F-9737-8805-17F4-D0728A67D5B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93533" y="4824849"/>
            <a:ext cx="1694495" cy="341021"/>
          </a:xfrm>
        </p:spPr>
        <p:txBody>
          <a:bodyPr/>
          <a:lstStyle/>
          <a:p>
            <a:r>
              <a:rPr lang="da-DK" sz="900" dirty="0"/>
              <a:t>En feedback skal gives mens den er frisk. Ventes der for længe, så er den mindre ærlig, potent og potentielt såre den mere.</a:t>
            </a:r>
            <a:endParaRPr lang="en-DK" sz="900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368E-357D-93BB-B213-9A4DE550E41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81870" y="3847563"/>
            <a:ext cx="1706158" cy="977286"/>
          </a:xfrm>
        </p:spPr>
        <p:txBody>
          <a:bodyPr/>
          <a:lstStyle/>
          <a:p>
            <a:r>
              <a:rPr lang="da-DK" sz="2400" dirty="0"/>
              <a:t>Gammel feedback</a:t>
            </a:r>
            <a:endParaRPr lang="en-DK" sz="2400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7704757-6D7A-6385-AEE4-536815937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79233" y="1333958"/>
            <a:ext cx="213913" cy="21391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5DB51C0-2901-C581-6214-B8A86CAA8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01112" y="3808453"/>
            <a:ext cx="213913" cy="213913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34C1EC9A-B47F-E431-ACE1-DC4CD61D61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79233" y="3808453"/>
            <a:ext cx="213913" cy="21391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4BD97F4A-0C43-A5EB-4ECF-BB5E211810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01112" y="1384530"/>
            <a:ext cx="215416" cy="21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37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Morningbound 1">
      <a:dk1>
        <a:srgbClr val="00121F"/>
      </a:dk1>
      <a:lt1>
        <a:srgbClr val="FFFFFF"/>
      </a:lt1>
      <a:dk2>
        <a:srgbClr val="FFD8BE"/>
      </a:dk2>
      <a:lt2>
        <a:srgbClr val="F3F6F7"/>
      </a:lt2>
      <a:accent1>
        <a:srgbClr val="0071E3"/>
      </a:accent1>
      <a:accent2>
        <a:srgbClr val="FFD8BE"/>
      </a:accent2>
      <a:accent3>
        <a:srgbClr val="00121F"/>
      </a:accent3>
      <a:accent4>
        <a:srgbClr val="F3F6F7"/>
      </a:accent4>
      <a:accent5>
        <a:srgbClr val="F88B48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B PP" id="{12A4074E-E360-7745-9976-EB30B157F89F}" vid="{E41D30DE-A2E7-274D-8003-055386D15B3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4E9E52B817C1249B4E81650370113C1" ma:contentTypeVersion="13" ma:contentTypeDescription="Opret et nyt dokument." ma:contentTypeScope="" ma:versionID="ccb1d0052532f9641260fd2488a4fac1">
  <xsd:schema xmlns:xsd="http://www.w3.org/2001/XMLSchema" xmlns:xs="http://www.w3.org/2001/XMLSchema" xmlns:p="http://schemas.microsoft.com/office/2006/metadata/properties" xmlns:ns2="239f8359-f1b1-4c21-8514-eeae627ff029" xmlns:ns3="e709c37f-4c36-4383-ae49-50256d4ed41e" targetNamespace="http://schemas.microsoft.com/office/2006/metadata/properties" ma:root="true" ma:fieldsID="353ebc3c5bb296469d1442d4fd3e933f" ns2:_="" ns3:_="">
    <xsd:import namespace="239f8359-f1b1-4c21-8514-eeae627ff029"/>
    <xsd:import namespace="e709c37f-4c36-4383-ae49-50256d4ed4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9f8359-f1b1-4c21-8514-eeae627ff0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Billedmærker" ma:readOnly="false" ma:fieldId="{5cf76f15-5ced-4ddc-b409-7134ff3c332f}" ma:taxonomyMulti="true" ma:sspId="5c86b388-3cf6-47b4-8096-d9c04444ef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09c37f-4c36-4383-ae49-50256d4ed41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c5183b1-95e6-4fd3-9f5f-b865298c0e13}" ma:internalName="TaxCatchAll" ma:showField="CatchAllData" ma:web="e709c37f-4c36-4383-ae49-50256d4ed4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4EACA5-AFC7-4AF3-9907-B1CD6F522B9C}"/>
</file>

<file path=customXml/itemProps2.xml><?xml version="1.0" encoding="utf-8"?>
<ds:datastoreItem xmlns:ds="http://schemas.openxmlformats.org/officeDocument/2006/customXml" ds:itemID="{4B42EC6E-2F14-4CBC-BC26-F370C0747B8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25962</TotalTime>
  <Words>1225</Words>
  <Application>Microsoft Office PowerPoint</Application>
  <PresentationFormat>Widescreen</PresentationFormat>
  <Paragraphs>139</Paragraphs>
  <Slides>18</Slides>
  <Notes>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18</vt:i4>
      </vt:variant>
    </vt:vector>
  </HeadingPairs>
  <TitlesOfParts>
    <vt:vector size="24" baseType="lpstr">
      <vt:lpstr>Aptos</vt:lpstr>
      <vt:lpstr>Arial</vt:lpstr>
      <vt:lpstr>Calibri</vt:lpstr>
      <vt:lpstr>Figtree</vt:lpstr>
      <vt:lpstr>Figtree SemiBold</vt:lpstr>
      <vt:lpstr>Office-tema</vt:lpstr>
      <vt:lpstr>Feedback introduktion + øvelser</vt:lpstr>
      <vt:lpstr>PowerPoint-præsentation</vt:lpstr>
      <vt:lpstr>Introduktion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Øvelser</vt:lpstr>
      <vt:lpstr>PowerPoint-præsentation</vt:lpstr>
      <vt:lpstr>PowerPoint-præsentation</vt:lpstr>
      <vt:lpstr>Programoversigt</vt:lpstr>
      <vt:lpstr>PowerPoint-præsentation</vt:lpstr>
      <vt:lpstr>Tak for i dag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 står en overskrift</dc:title>
  <dc:creator>Emelie Carén</dc:creator>
  <cp:lastModifiedBy>Thomas Østerkjerhuus</cp:lastModifiedBy>
  <cp:revision>91</cp:revision>
  <dcterms:created xsi:type="dcterms:W3CDTF">2023-09-27T06:48:37Z</dcterms:created>
  <dcterms:modified xsi:type="dcterms:W3CDTF">2024-09-25T13:52:43Z</dcterms:modified>
</cp:coreProperties>
</file>